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2" r:id="rId5"/>
    <p:sldId id="265" r:id="rId6"/>
    <p:sldId id="266" r:id="rId7"/>
    <p:sldId id="267" r:id="rId8"/>
    <p:sldId id="263" r:id="rId9"/>
    <p:sldId id="264" r:id="rId10"/>
    <p:sldId id="268" r:id="rId11"/>
    <p:sldId id="269" r:id="rId12"/>
    <p:sldId id="275" r:id="rId13"/>
    <p:sldId id="273" r:id="rId14"/>
    <p:sldId id="274" r:id="rId15"/>
    <p:sldId id="277" r:id="rId16"/>
    <p:sldId id="270" r:id="rId17"/>
    <p:sldId id="276" r:id="rId18"/>
    <p:sldId id="272" r:id="rId19"/>
    <p:sldId id="259" r:id="rId20"/>
    <p:sldId id="258" r:id="rId21"/>
    <p:sldId id="261" r:id="rId22"/>
    <p:sldId id="260" r:id="rId23"/>
  </p:sldIdLst>
  <p:sldSz cx="12192000" cy="6858000"/>
  <p:notesSz cx="7027863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A0EB3-179E-47B2-B1C9-9B0768A2610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F589FF-386E-40D9-AECB-E1842932B66C}">
      <dgm:prSet/>
      <dgm:spPr/>
      <dgm:t>
        <a:bodyPr/>
        <a:lstStyle/>
        <a:p>
          <a:r>
            <a:rPr lang="en-US"/>
            <a:t>Who is/is not back on campus for fall classes?</a:t>
          </a:r>
        </a:p>
      </dgm:t>
    </dgm:pt>
    <dgm:pt modelId="{2E4E0DEB-D1E7-455B-840E-116FEE24FE59}" type="parTrans" cxnId="{85A71595-4560-4D9F-912A-E59BC92C9856}">
      <dgm:prSet/>
      <dgm:spPr/>
      <dgm:t>
        <a:bodyPr/>
        <a:lstStyle/>
        <a:p>
          <a:endParaRPr lang="en-US"/>
        </a:p>
      </dgm:t>
    </dgm:pt>
    <dgm:pt modelId="{EFA03BEA-E49B-4BBD-95AB-DF0BC47FEF50}" type="sibTrans" cxnId="{85A71595-4560-4D9F-912A-E59BC92C9856}">
      <dgm:prSet/>
      <dgm:spPr/>
      <dgm:t>
        <a:bodyPr/>
        <a:lstStyle/>
        <a:p>
          <a:endParaRPr lang="en-US"/>
        </a:p>
      </dgm:t>
    </dgm:pt>
    <dgm:pt modelId="{A762AEE0-92D4-4047-8227-4B0040557C07}">
      <dgm:prSet/>
      <dgm:spPr/>
      <dgm:t>
        <a:bodyPr/>
        <a:lstStyle/>
        <a:p>
          <a:r>
            <a:rPr lang="en-US"/>
            <a:t>Release time survey</a:t>
          </a:r>
        </a:p>
      </dgm:t>
    </dgm:pt>
    <dgm:pt modelId="{6C0A7A96-1930-4F18-B0BF-88C007D53A4F}" type="parTrans" cxnId="{556AF6D8-530D-47BE-9372-87954654FA62}">
      <dgm:prSet/>
      <dgm:spPr/>
      <dgm:t>
        <a:bodyPr/>
        <a:lstStyle/>
        <a:p>
          <a:endParaRPr lang="en-US"/>
        </a:p>
      </dgm:t>
    </dgm:pt>
    <dgm:pt modelId="{6798A505-F823-467C-839C-85689407ECF4}" type="sibTrans" cxnId="{556AF6D8-530D-47BE-9372-87954654FA62}">
      <dgm:prSet/>
      <dgm:spPr/>
      <dgm:t>
        <a:bodyPr/>
        <a:lstStyle/>
        <a:p>
          <a:endParaRPr lang="en-US"/>
        </a:p>
      </dgm:t>
    </dgm:pt>
    <dgm:pt modelId="{D0DB37CF-1A71-4B0A-A3E4-21715FD470EE}">
      <dgm:prSet/>
      <dgm:spPr/>
      <dgm:t>
        <a:bodyPr/>
        <a:lstStyle/>
        <a:p>
          <a:r>
            <a:rPr lang="en-US" dirty="0"/>
            <a:t>ABFSE Directory – present NBE results</a:t>
          </a:r>
        </a:p>
      </dgm:t>
    </dgm:pt>
    <dgm:pt modelId="{0B593438-0A47-4C16-BDA7-871629652507}" type="parTrans" cxnId="{5EBCC222-9DD6-4F5C-9F39-F1C610015547}">
      <dgm:prSet/>
      <dgm:spPr/>
      <dgm:t>
        <a:bodyPr/>
        <a:lstStyle/>
        <a:p>
          <a:endParaRPr lang="en-US"/>
        </a:p>
      </dgm:t>
    </dgm:pt>
    <dgm:pt modelId="{9AC06785-0AC3-45DE-AB1A-DFDAEA08123D}" type="sibTrans" cxnId="{5EBCC222-9DD6-4F5C-9F39-F1C610015547}">
      <dgm:prSet/>
      <dgm:spPr/>
      <dgm:t>
        <a:bodyPr/>
        <a:lstStyle/>
        <a:p>
          <a:endParaRPr lang="en-US"/>
        </a:p>
      </dgm:t>
    </dgm:pt>
    <dgm:pt modelId="{34324A85-0C15-450E-B98A-C85BFE33053A}">
      <dgm:prSet/>
      <dgm:spPr/>
      <dgm:t>
        <a:bodyPr/>
        <a:lstStyle/>
        <a:p>
          <a:r>
            <a:rPr lang="en-US" dirty="0"/>
            <a:t>ICFSEB letter – candidate eligibility</a:t>
          </a:r>
        </a:p>
      </dgm:t>
    </dgm:pt>
    <dgm:pt modelId="{C7B0FB84-1E26-47B5-AEFB-048F54474084}" type="parTrans" cxnId="{1563DD6A-B9CE-41B7-9EE1-37A08642658D}">
      <dgm:prSet/>
      <dgm:spPr/>
      <dgm:t>
        <a:bodyPr/>
        <a:lstStyle/>
        <a:p>
          <a:endParaRPr lang="en-US"/>
        </a:p>
      </dgm:t>
    </dgm:pt>
    <dgm:pt modelId="{5BCA852E-2785-462C-8F3C-5BD06DA46FA3}" type="sibTrans" cxnId="{1563DD6A-B9CE-41B7-9EE1-37A08642658D}">
      <dgm:prSet/>
      <dgm:spPr/>
      <dgm:t>
        <a:bodyPr/>
        <a:lstStyle/>
        <a:p>
          <a:endParaRPr lang="en-US"/>
        </a:p>
      </dgm:t>
    </dgm:pt>
    <dgm:pt modelId="{E328D585-41FB-436B-8A07-F2F1229AA7D0}">
      <dgm:prSet/>
      <dgm:spPr/>
      <dgm:t>
        <a:bodyPr/>
        <a:lstStyle/>
        <a:p>
          <a:r>
            <a:rPr lang="en-US"/>
            <a:t>Candidacy language</a:t>
          </a:r>
        </a:p>
      </dgm:t>
    </dgm:pt>
    <dgm:pt modelId="{2F944EA4-A21B-4544-BC61-13139312B4FB}" type="parTrans" cxnId="{AE228D9C-CDE8-48D6-8A0C-99C711609885}">
      <dgm:prSet/>
      <dgm:spPr/>
      <dgm:t>
        <a:bodyPr/>
        <a:lstStyle/>
        <a:p>
          <a:endParaRPr lang="en-US"/>
        </a:p>
      </dgm:t>
    </dgm:pt>
    <dgm:pt modelId="{E88C151A-796F-4F71-A396-301FB59958BA}" type="sibTrans" cxnId="{AE228D9C-CDE8-48D6-8A0C-99C711609885}">
      <dgm:prSet/>
      <dgm:spPr/>
      <dgm:t>
        <a:bodyPr/>
        <a:lstStyle/>
        <a:p>
          <a:endParaRPr lang="en-US"/>
        </a:p>
      </dgm:t>
    </dgm:pt>
    <dgm:pt modelId="{72CE7DA2-BFAC-4D99-A5BA-73CBCE1266A0}">
      <dgm:prSet/>
      <dgm:spPr/>
      <dgm:t>
        <a:bodyPr/>
        <a:lstStyle/>
        <a:p>
          <a:r>
            <a:rPr lang="en-US"/>
            <a:t>Annual report follow-up</a:t>
          </a:r>
        </a:p>
      </dgm:t>
    </dgm:pt>
    <dgm:pt modelId="{15E74CD9-1379-42AB-9DF8-65EAD132C8C1}" type="parTrans" cxnId="{21D5984A-D7E2-4415-BB6D-53D353AD3D05}">
      <dgm:prSet/>
      <dgm:spPr/>
      <dgm:t>
        <a:bodyPr/>
        <a:lstStyle/>
        <a:p>
          <a:endParaRPr lang="en-US"/>
        </a:p>
      </dgm:t>
    </dgm:pt>
    <dgm:pt modelId="{83E55CD3-2569-43BD-93E4-62AE0F042FAB}" type="sibTrans" cxnId="{21D5984A-D7E2-4415-BB6D-53D353AD3D05}">
      <dgm:prSet/>
      <dgm:spPr/>
      <dgm:t>
        <a:bodyPr/>
        <a:lstStyle/>
        <a:p>
          <a:endParaRPr lang="en-US"/>
        </a:p>
      </dgm:t>
    </dgm:pt>
    <dgm:pt modelId="{C7D5FD82-E028-415D-851C-3D56BA124827}" type="pres">
      <dgm:prSet presAssocID="{167A0EB3-179E-47B2-B1C9-9B0768A2610B}" presName="Name0" presStyleCnt="0">
        <dgm:presLayoutVars>
          <dgm:dir/>
          <dgm:resizeHandles val="exact"/>
        </dgm:presLayoutVars>
      </dgm:prSet>
      <dgm:spPr/>
    </dgm:pt>
    <dgm:pt modelId="{7F1515F3-EFD8-4BDE-8631-9F47014A4BF1}" type="pres">
      <dgm:prSet presAssocID="{86F589FF-386E-40D9-AECB-E1842932B66C}" presName="node" presStyleLbl="node1" presStyleIdx="0" presStyleCnt="6">
        <dgm:presLayoutVars>
          <dgm:bulletEnabled val="1"/>
        </dgm:presLayoutVars>
      </dgm:prSet>
      <dgm:spPr/>
    </dgm:pt>
    <dgm:pt modelId="{01E0DDE7-8F14-4C03-B880-FB54530B7A7B}" type="pres">
      <dgm:prSet presAssocID="{EFA03BEA-E49B-4BBD-95AB-DF0BC47FEF50}" presName="sibTrans" presStyleLbl="sibTrans1D1" presStyleIdx="0" presStyleCnt="5"/>
      <dgm:spPr/>
    </dgm:pt>
    <dgm:pt modelId="{74558C6E-68BA-4F32-95C3-C87AFB6B4719}" type="pres">
      <dgm:prSet presAssocID="{EFA03BEA-E49B-4BBD-95AB-DF0BC47FEF50}" presName="connectorText" presStyleLbl="sibTrans1D1" presStyleIdx="0" presStyleCnt="5"/>
      <dgm:spPr/>
    </dgm:pt>
    <dgm:pt modelId="{5529B4F3-7DAF-4DE8-86E9-76BD8AFCA444}" type="pres">
      <dgm:prSet presAssocID="{A762AEE0-92D4-4047-8227-4B0040557C07}" presName="node" presStyleLbl="node1" presStyleIdx="1" presStyleCnt="6">
        <dgm:presLayoutVars>
          <dgm:bulletEnabled val="1"/>
        </dgm:presLayoutVars>
      </dgm:prSet>
      <dgm:spPr/>
    </dgm:pt>
    <dgm:pt modelId="{BFE6CA02-CAA2-4AA9-B6DC-F9EAA2C10465}" type="pres">
      <dgm:prSet presAssocID="{6798A505-F823-467C-839C-85689407ECF4}" presName="sibTrans" presStyleLbl="sibTrans1D1" presStyleIdx="1" presStyleCnt="5"/>
      <dgm:spPr/>
    </dgm:pt>
    <dgm:pt modelId="{00845437-42CA-49BF-89E5-84E9D47AF892}" type="pres">
      <dgm:prSet presAssocID="{6798A505-F823-467C-839C-85689407ECF4}" presName="connectorText" presStyleLbl="sibTrans1D1" presStyleIdx="1" presStyleCnt="5"/>
      <dgm:spPr/>
    </dgm:pt>
    <dgm:pt modelId="{207C2438-81FB-4D28-BFC2-EE43DEE7DEE6}" type="pres">
      <dgm:prSet presAssocID="{D0DB37CF-1A71-4B0A-A3E4-21715FD470EE}" presName="node" presStyleLbl="node1" presStyleIdx="2" presStyleCnt="6">
        <dgm:presLayoutVars>
          <dgm:bulletEnabled val="1"/>
        </dgm:presLayoutVars>
      </dgm:prSet>
      <dgm:spPr/>
    </dgm:pt>
    <dgm:pt modelId="{3369128A-5AC6-491B-AD6F-9854177247A3}" type="pres">
      <dgm:prSet presAssocID="{9AC06785-0AC3-45DE-AB1A-DFDAEA08123D}" presName="sibTrans" presStyleLbl="sibTrans1D1" presStyleIdx="2" presStyleCnt="5"/>
      <dgm:spPr/>
    </dgm:pt>
    <dgm:pt modelId="{50038A74-3FC6-4483-8DF7-87F74717A915}" type="pres">
      <dgm:prSet presAssocID="{9AC06785-0AC3-45DE-AB1A-DFDAEA08123D}" presName="connectorText" presStyleLbl="sibTrans1D1" presStyleIdx="2" presStyleCnt="5"/>
      <dgm:spPr/>
    </dgm:pt>
    <dgm:pt modelId="{FA379AB6-AF1E-4B04-8ACD-2918A5FDE1E2}" type="pres">
      <dgm:prSet presAssocID="{34324A85-0C15-450E-B98A-C85BFE33053A}" presName="node" presStyleLbl="node1" presStyleIdx="3" presStyleCnt="6">
        <dgm:presLayoutVars>
          <dgm:bulletEnabled val="1"/>
        </dgm:presLayoutVars>
      </dgm:prSet>
      <dgm:spPr/>
    </dgm:pt>
    <dgm:pt modelId="{63182BAF-45B6-4169-A170-2F22E6A2B35E}" type="pres">
      <dgm:prSet presAssocID="{5BCA852E-2785-462C-8F3C-5BD06DA46FA3}" presName="sibTrans" presStyleLbl="sibTrans1D1" presStyleIdx="3" presStyleCnt="5"/>
      <dgm:spPr/>
    </dgm:pt>
    <dgm:pt modelId="{DF2B1FF3-54C7-4354-861B-FB859830F7DA}" type="pres">
      <dgm:prSet presAssocID="{5BCA852E-2785-462C-8F3C-5BD06DA46FA3}" presName="connectorText" presStyleLbl="sibTrans1D1" presStyleIdx="3" presStyleCnt="5"/>
      <dgm:spPr/>
    </dgm:pt>
    <dgm:pt modelId="{CC411CDB-C521-42F9-A570-ED9E724DE524}" type="pres">
      <dgm:prSet presAssocID="{E328D585-41FB-436B-8A07-F2F1229AA7D0}" presName="node" presStyleLbl="node1" presStyleIdx="4" presStyleCnt="6">
        <dgm:presLayoutVars>
          <dgm:bulletEnabled val="1"/>
        </dgm:presLayoutVars>
      </dgm:prSet>
      <dgm:spPr/>
    </dgm:pt>
    <dgm:pt modelId="{3F6C39A2-16B9-4D82-8470-899A9920971D}" type="pres">
      <dgm:prSet presAssocID="{E88C151A-796F-4F71-A396-301FB59958BA}" presName="sibTrans" presStyleLbl="sibTrans1D1" presStyleIdx="4" presStyleCnt="5"/>
      <dgm:spPr/>
    </dgm:pt>
    <dgm:pt modelId="{6850EA8E-16B0-4C09-86B2-AEF5C2487B87}" type="pres">
      <dgm:prSet presAssocID="{E88C151A-796F-4F71-A396-301FB59958BA}" presName="connectorText" presStyleLbl="sibTrans1D1" presStyleIdx="4" presStyleCnt="5"/>
      <dgm:spPr/>
    </dgm:pt>
    <dgm:pt modelId="{17B2D11A-9352-4A58-A5F4-09630B07D727}" type="pres">
      <dgm:prSet presAssocID="{72CE7DA2-BFAC-4D99-A5BA-73CBCE1266A0}" presName="node" presStyleLbl="node1" presStyleIdx="5" presStyleCnt="6">
        <dgm:presLayoutVars>
          <dgm:bulletEnabled val="1"/>
        </dgm:presLayoutVars>
      </dgm:prSet>
      <dgm:spPr/>
    </dgm:pt>
  </dgm:ptLst>
  <dgm:cxnLst>
    <dgm:cxn modelId="{6B29E11A-604D-49E2-85A8-C8EFD1D2C593}" type="presOf" srcId="{86F589FF-386E-40D9-AECB-E1842932B66C}" destId="{7F1515F3-EFD8-4BDE-8631-9F47014A4BF1}" srcOrd="0" destOrd="0" presId="urn:microsoft.com/office/officeart/2016/7/layout/RepeatingBendingProcessNew"/>
    <dgm:cxn modelId="{5EBCC222-9DD6-4F5C-9F39-F1C610015547}" srcId="{167A0EB3-179E-47B2-B1C9-9B0768A2610B}" destId="{D0DB37CF-1A71-4B0A-A3E4-21715FD470EE}" srcOrd="2" destOrd="0" parTransId="{0B593438-0A47-4C16-BDA7-871629652507}" sibTransId="{9AC06785-0AC3-45DE-AB1A-DFDAEA08123D}"/>
    <dgm:cxn modelId="{F4890030-77E5-4C18-909F-3F6BC5F4A60E}" type="presOf" srcId="{EFA03BEA-E49B-4BBD-95AB-DF0BC47FEF50}" destId="{01E0DDE7-8F14-4C03-B880-FB54530B7A7B}" srcOrd="0" destOrd="0" presId="urn:microsoft.com/office/officeart/2016/7/layout/RepeatingBendingProcessNew"/>
    <dgm:cxn modelId="{F0863739-8E2E-427F-AB1E-DE3F6BB240EC}" type="presOf" srcId="{E88C151A-796F-4F71-A396-301FB59958BA}" destId="{3F6C39A2-16B9-4D82-8470-899A9920971D}" srcOrd="0" destOrd="0" presId="urn:microsoft.com/office/officeart/2016/7/layout/RepeatingBendingProcessNew"/>
    <dgm:cxn modelId="{E8328763-FD88-4127-949D-5EADAAB3CCD7}" type="presOf" srcId="{6798A505-F823-467C-839C-85689407ECF4}" destId="{00845437-42CA-49BF-89E5-84E9D47AF892}" srcOrd="1" destOrd="0" presId="urn:microsoft.com/office/officeart/2016/7/layout/RepeatingBendingProcessNew"/>
    <dgm:cxn modelId="{19581268-95C9-46A2-BB9F-79C4618F3853}" type="presOf" srcId="{34324A85-0C15-450E-B98A-C85BFE33053A}" destId="{FA379AB6-AF1E-4B04-8ACD-2918A5FDE1E2}" srcOrd="0" destOrd="0" presId="urn:microsoft.com/office/officeart/2016/7/layout/RepeatingBendingProcessNew"/>
    <dgm:cxn modelId="{21D5984A-D7E2-4415-BB6D-53D353AD3D05}" srcId="{167A0EB3-179E-47B2-B1C9-9B0768A2610B}" destId="{72CE7DA2-BFAC-4D99-A5BA-73CBCE1266A0}" srcOrd="5" destOrd="0" parTransId="{15E74CD9-1379-42AB-9DF8-65EAD132C8C1}" sibTransId="{83E55CD3-2569-43BD-93E4-62AE0F042FAB}"/>
    <dgm:cxn modelId="{1563DD6A-B9CE-41B7-9EE1-37A08642658D}" srcId="{167A0EB3-179E-47B2-B1C9-9B0768A2610B}" destId="{34324A85-0C15-450E-B98A-C85BFE33053A}" srcOrd="3" destOrd="0" parTransId="{C7B0FB84-1E26-47B5-AEFB-048F54474084}" sibTransId="{5BCA852E-2785-462C-8F3C-5BD06DA46FA3}"/>
    <dgm:cxn modelId="{F0493656-D37E-472A-883E-C82669862AD3}" type="presOf" srcId="{9AC06785-0AC3-45DE-AB1A-DFDAEA08123D}" destId="{3369128A-5AC6-491B-AD6F-9854177247A3}" srcOrd="0" destOrd="0" presId="urn:microsoft.com/office/officeart/2016/7/layout/RepeatingBendingProcessNew"/>
    <dgm:cxn modelId="{6811D88C-08D0-41EA-8877-F109327CAFFD}" type="presOf" srcId="{EFA03BEA-E49B-4BBD-95AB-DF0BC47FEF50}" destId="{74558C6E-68BA-4F32-95C3-C87AFB6B4719}" srcOrd="1" destOrd="0" presId="urn:microsoft.com/office/officeart/2016/7/layout/RepeatingBendingProcessNew"/>
    <dgm:cxn modelId="{3AAFB592-3DD1-45DD-82A2-CFDD5FDD0D22}" type="presOf" srcId="{9AC06785-0AC3-45DE-AB1A-DFDAEA08123D}" destId="{50038A74-3FC6-4483-8DF7-87F74717A915}" srcOrd="1" destOrd="0" presId="urn:microsoft.com/office/officeart/2016/7/layout/RepeatingBendingProcessNew"/>
    <dgm:cxn modelId="{85A71595-4560-4D9F-912A-E59BC92C9856}" srcId="{167A0EB3-179E-47B2-B1C9-9B0768A2610B}" destId="{86F589FF-386E-40D9-AECB-E1842932B66C}" srcOrd="0" destOrd="0" parTransId="{2E4E0DEB-D1E7-455B-840E-116FEE24FE59}" sibTransId="{EFA03BEA-E49B-4BBD-95AB-DF0BC47FEF50}"/>
    <dgm:cxn modelId="{AE228D9C-CDE8-48D6-8A0C-99C711609885}" srcId="{167A0EB3-179E-47B2-B1C9-9B0768A2610B}" destId="{E328D585-41FB-436B-8A07-F2F1229AA7D0}" srcOrd="4" destOrd="0" parTransId="{2F944EA4-A21B-4544-BC61-13139312B4FB}" sibTransId="{E88C151A-796F-4F71-A396-301FB59958BA}"/>
    <dgm:cxn modelId="{3ED54EAD-C58B-40EC-85E4-19E31E536009}" type="presOf" srcId="{72CE7DA2-BFAC-4D99-A5BA-73CBCE1266A0}" destId="{17B2D11A-9352-4A58-A5F4-09630B07D727}" srcOrd="0" destOrd="0" presId="urn:microsoft.com/office/officeart/2016/7/layout/RepeatingBendingProcessNew"/>
    <dgm:cxn modelId="{2109A0AF-DD17-4597-B521-6A623E222ED9}" type="presOf" srcId="{167A0EB3-179E-47B2-B1C9-9B0768A2610B}" destId="{C7D5FD82-E028-415D-851C-3D56BA124827}" srcOrd="0" destOrd="0" presId="urn:microsoft.com/office/officeart/2016/7/layout/RepeatingBendingProcessNew"/>
    <dgm:cxn modelId="{88CCC9B8-AA63-4309-933D-91256F37DFC9}" type="presOf" srcId="{5BCA852E-2785-462C-8F3C-5BD06DA46FA3}" destId="{DF2B1FF3-54C7-4354-861B-FB859830F7DA}" srcOrd="1" destOrd="0" presId="urn:microsoft.com/office/officeart/2016/7/layout/RepeatingBendingProcessNew"/>
    <dgm:cxn modelId="{171B2CCB-F752-4D25-8389-856D39B990DA}" type="presOf" srcId="{E328D585-41FB-436B-8A07-F2F1229AA7D0}" destId="{CC411CDB-C521-42F9-A570-ED9E724DE524}" srcOrd="0" destOrd="0" presId="urn:microsoft.com/office/officeart/2016/7/layout/RepeatingBendingProcessNew"/>
    <dgm:cxn modelId="{8D3ADCD4-9E60-4651-8D8F-B20FFEC46F97}" type="presOf" srcId="{E88C151A-796F-4F71-A396-301FB59958BA}" destId="{6850EA8E-16B0-4C09-86B2-AEF5C2487B87}" srcOrd="1" destOrd="0" presId="urn:microsoft.com/office/officeart/2016/7/layout/RepeatingBendingProcessNew"/>
    <dgm:cxn modelId="{898371D6-5E45-4629-842E-813DED6F7459}" type="presOf" srcId="{5BCA852E-2785-462C-8F3C-5BD06DA46FA3}" destId="{63182BAF-45B6-4169-A170-2F22E6A2B35E}" srcOrd="0" destOrd="0" presId="urn:microsoft.com/office/officeart/2016/7/layout/RepeatingBendingProcessNew"/>
    <dgm:cxn modelId="{556AF6D8-530D-47BE-9372-87954654FA62}" srcId="{167A0EB3-179E-47B2-B1C9-9B0768A2610B}" destId="{A762AEE0-92D4-4047-8227-4B0040557C07}" srcOrd="1" destOrd="0" parTransId="{6C0A7A96-1930-4F18-B0BF-88C007D53A4F}" sibTransId="{6798A505-F823-467C-839C-85689407ECF4}"/>
    <dgm:cxn modelId="{F58097E2-FAD3-44DD-A40B-ED19330DD310}" type="presOf" srcId="{A762AEE0-92D4-4047-8227-4B0040557C07}" destId="{5529B4F3-7DAF-4DE8-86E9-76BD8AFCA444}" srcOrd="0" destOrd="0" presId="urn:microsoft.com/office/officeart/2016/7/layout/RepeatingBendingProcessNew"/>
    <dgm:cxn modelId="{4230D2F9-616C-4809-8B29-2C0BE22DB252}" type="presOf" srcId="{D0DB37CF-1A71-4B0A-A3E4-21715FD470EE}" destId="{207C2438-81FB-4D28-BFC2-EE43DEE7DEE6}" srcOrd="0" destOrd="0" presId="urn:microsoft.com/office/officeart/2016/7/layout/RepeatingBendingProcessNew"/>
    <dgm:cxn modelId="{53D9A7FD-4221-4F2A-A18D-21CC89FC97FE}" type="presOf" srcId="{6798A505-F823-467C-839C-85689407ECF4}" destId="{BFE6CA02-CAA2-4AA9-B6DC-F9EAA2C10465}" srcOrd="0" destOrd="0" presId="urn:microsoft.com/office/officeart/2016/7/layout/RepeatingBendingProcessNew"/>
    <dgm:cxn modelId="{19641D7B-4619-4F00-B172-544F215B1894}" type="presParOf" srcId="{C7D5FD82-E028-415D-851C-3D56BA124827}" destId="{7F1515F3-EFD8-4BDE-8631-9F47014A4BF1}" srcOrd="0" destOrd="0" presId="urn:microsoft.com/office/officeart/2016/7/layout/RepeatingBendingProcessNew"/>
    <dgm:cxn modelId="{8FE134D9-3D44-4FF0-8C75-9C6441015D7A}" type="presParOf" srcId="{C7D5FD82-E028-415D-851C-3D56BA124827}" destId="{01E0DDE7-8F14-4C03-B880-FB54530B7A7B}" srcOrd="1" destOrd="0" presId="urn:microsoft.com/office/officeart/2016/7/layout/RepeatingBendingProcessNew"/>
    <dgm:cxn modelId="{7370A4C9-874C-4963-8C62-B8CA7C59382D}" type="presParOf" srcId="{01E0DDE7-8F14-4C03-B880-FB54530B7A7B}" destId="{74558C6E-68BA-4F32-95C3-C87AFB6B4719}" srcOrd="0" destOrd="0" presId="urn:microsoft.com/office/officeart/2016/7/layout/RepeatingBendingProcessNew"/>
    <dgm:cxn modelId="{CB3F0546-04F2-49AE-B0AE-F8B95EEEBF06}" type="presParOf" srcId="{C7D5FD82-E028-415D-851C-3D56BA124827}" destId="{5529B4F3-7DAF-4DE8-86E9-76BD8AFCA444}" srcOrd="2" destOrd="0" presId="urn:microsoft.com/office/officeart/2016/7/layout/RepeatingBendingProcessNew"/>
    <dgm:cxn modelId="{C27BE3C9-6DEF-41FC-BEEB-5C1C9C39B985}" type="presParOf" srcId="{C7D5FD82-E028-415D-851C-3D56BA124827}" destId="{BFE6CA02-CAA2-4AA9-B6DC-F9EAA2C10465}" srcOrd="3" destOrd="0" presId="urn:microsoft.com/office/officeart/2016/7/layout/RepeatingBendingProcessNew"/>
    <dgm:cxn modelId="{8098DCC0-1A72-4ACA-A669-E060706724E5}" type="presParOf" srcId="{BFE6CA02-CAA2-4AA9-B6DC-F9EAA2C10465}" destId="{00845437-42CA-49BF-89E5-84E9D47AF892}" srcOrd="0" destOrd="0" presId="urn:microsoft.com/office/officeart/2016/7/layout/RepeatingBendingProcessNew"/>
    <dgm:cxn modelId="{DF11C4BA-96AB-4789-A063-D5314DFA4ACA}" type="presParOf" srcId="{C7D5FD82-E028-415D-851C-3D56BA124827}" destId="{207C2438-81FB-4D28-BFC2-EE43DEE7DEE6}" srcOrd="4" destOrd="0" presId="urn:microsoft.com/office/officeart/2016/7/layout/RepeatingBendingProcessNew"/>
    <dgm:cxn modelId="{8D29D512-BD24-4DBA-B7FC-0DC73963D049}" type="presParOf" srcId="{C7D5FD82-E028-415D-851C-3D56BA124827}" destId="{3369128A-5AC6-491B-AD6F-9854177247A3}" srcOrd="5" destOrd="0" presId="urn:microsoft.com/office/officeart/2016/7/layout/RepeatingBendingProcessNew"/>
    <dgm:cxn modelId="{A3B74B6A-99CD-45DF-9021-8B1B84A121A5}" type="presParOf" srcId="{3369128A-5AC6-491B-AD6F-9854177247A3}" destId="{50038A74-3FC6-4483-8DF7-87F74717A915}" srcOrd="0" destOrd="0" presId="urn:microsoft.com/office/officeart/2016/7/layout/RepeatingBendingProcessNew"/>
    <dgm:cxn modelId="{60BE89E6-0EED-4A1C-98B6-69566501D6E8}" type="presParOf" srcId="{C7D5FD82-E028-415D-851C-3D56BA124827}" destId="{FA379AB6-AF1E-4B04-8ACD-2918A5FDE1E2}" srcOrd="6" destOrd="0" presId="urn:microsoft.com/office/officeart/2016/7/layout/RepeatingBendingProcessNew"/>
    <dgm:cxn modelId="{FBBA5421-587E-4D99-9F84-967EE4D12548}" type="presParOf" srcId="{C7D5FD82-E028-415D-851C-3D56BA124827}" destId="{63182BAF-45B6-4169-A170-2F22E6A2B35E}" srcOrd="7" destOrd="0" presId="urn:microsoft.com/office/officeart/2016/7/layout/RepeatingBendingProcessNew"/>
    <dgm:cxn modelId="{40F7C7F4-9C9B-4EB5-B77F-985B3DAF1CDF}" type="presParOf" srcId="{63182BAF-45B6-4169-A170-2F22E6A2B35E}" destId="{DF2B1FF3-54C7-4354-861B-FB859830F7DA}" srcOrd="0" destOrd="0" presId="urn:microsoft.com/office/officeart/2016/7/layout/RepeatingBendingProcessNew"/>
    <dgm:cxn modelId="{AC047F17-C2F8-4C11-B6A1-CA85F5C7E054}" type="presParOf" srcId="{C7D5FD82-E028-415D-851C-3D56BA124827}" destId="{CC411CDB-C521-42F9-A570-ED9E724DE524}" srcOrd="8" destOrd="0" presId="urn:microsoft.com/office/officeart/2016/7/layout/RepeatingBendingProcessNew"/>
    <dgm:cxn modelId="{703BE0D7-1A50-4B54-914E-6A6F92676A9B}" type="presParOf" srcId="{C7D5FD82-E028-415D-851C-3D56BA124827}" destId="{3F6C39A2-16B9-4D82-8470-899A9920971D}" srcOrd="9" destOrd="0" presId="urn:microsoft.com/office/officeart/2016/7/layout/RepeatingBendingProcessNew"/>
    <dgm:cxn modelId="{D732C5A3-A483-467B-B32C-781C53ECE423}" type="presParOf" srcId="{3F6C39A2-16B9-4D82-8470-899A9920971D}" destId="{6850EA8E-16B0-4C09-86B2-AEF5C2487B87}" srcOrd="0" destOrd="0" presId="urn:microsoft.com/office/officeart/2016/7/layout/RepeatingBendingProcessNew"/>
    <dgm:cxn modelId="{F40A5984-EF67-47A2-8369-6619E1A3DC9D}" type="presParOf" srcId="{C7D5FD82-E028-415D-851C-3D56BA124827}" destId="{17B2D11A-9352-4A58-A5F4-09630B07D72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6D773-846B-4850-B85E-AA3015AFF888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E42C4D-9A21-4685-9CFA-EEB5FD3F268D}">
      <dgm:prSet/>
      <dgm:spPr/>
      <dgm:t>
        <a:bodyPr/>
        <a:lstStyle/>
        <a:p>
          <a:r>
            <a:rPr lang="en-US" dirty="0"/>
            <a:t>45 responses</a:t>
          </a:r>
        </a:p>
      </dgm:t>
    </dgm:pt>
    <dgm:pt modelId="{F1FBE399-E40A-4166-839D-50F795BB3CD6}" type="parTrans" cxnId="{E65433DE-DAE0-4C36-8C79-D15BCD5B8A9B}">
      <dgm:prSet/>
      <dgm:spPr/>
      <dgm:t>
        <a:bodyPr/>
        <a:lstStyle/>
        <a:p>
          <a:endParaRPr lang="en-US"/>
        </a:p>
      </dgm:t>
    </dgm:pt>
    <dgm:pt modelId="{20B7D8B7-F059-44A8-9ADD-190A71B00A52}" type="sibTrans" cxnId="{E65433DE-DAE0-4C36-8C79-D15BCD5B8A9B}">
      <dgm:prSet/>
      <dgm:spPr/>
      <dgm:t>
        <a:bodyPr/>
        <a:lstStyle/>
        <a:p>
          <a:endParaRPr lang="en-US"/>
        </a:p>
      </dgm:t>
    </dgm:pt>
    <dgm:pt modelId="{B251E90F-26EC-4815-8F6D-13EC3E599984}">
      <dgm:prSet/>
      <dgm:spPr/>
      <dgm:t>
        <a:bodyPr/>
        <a:lstStyle/>
        <a:p>
          <a:r>
            <a:rPr lang="en-US"/>
            <a:t>Recognized by various names/titles</a:t>
          </a:r>
        </a:p>
      </dgm:t>
    </dgm:pt>
    <dgm:pt modelId="{5ECDC6A6-9D14-4349-B42B-14DFD1247660}" type="parTrans" cxnId="{902B6505-5215-4F92-8444-AEDDAF0AA206}">
      <dgm:prSet/>
      <dgm:spPr/>
      <dgm:t>
        <a:bodyPr/>
        <a:lstStyle/>
        <a:p>
          <a:endParaRPr lang="en-US"/>
        </a:p>
      </dgm:t>
    </dgm:pt>
    <dgm:pt modelId="{B3D7DA95-5443-4A77-879F-6DD32F9D8284}" type="sibTrans" cxnId="{902B6505-5215-4F92-8444-AEDDAF0AA206}">
      <dgm:prSet/>
      <dgm:spPr/>
      <dgm:t>
        <a:bodyPr/>
        <a:lstStyle/>
        <a:p>
          <a:endParaRPr lang="en-US"/>
        </a:p>
      </dgm:t>
    </dgm:pt>
    <dgm:pt modelId="{5B2F22F9-C634-4CAD-B1BE-50296B7F77A7}">
      <dgm:prSet/>
      <dgm:spPr/>
      <dgm:t>
        <a:bodyPr/>
        <a:lstStyle/>
        <a:p>
          <a:r>
            <a:rPr lang="en-US"/>
            <a:t>Reassigned time</a:t>
          </a:r>
        </a:p>
      </dgm:t>
    </dgm:pt>
    <dgm:pt modelId="{53FDBA36-1058-43AA-83B2-B8AC1D417EEC}" type="parTrans" cxnId="{784BBB5B-9C6D-4728-B6AD-079C1FC90A60}">
      <dgm:prSet/>
      <dgm:spPr/>
      <dgm:t>
        <a:bodyPr/>
        <a:lstStyle/>
        <a:p>
          <a:endParaRPr lang="en-US"/>
        </a:p>
      </dgm:t>
    </dgm:pt>
    <dgm:pt modelId="{89D0FD00-F5AE-45E4-9DF8-01C980982A04}" type="sibTrans" cxnId="{784BBB5B-9C6D-4728-B6AD-079C1FC90A60}">
      <dgm:prSet/>
      <dgm:spPr/>
      <dgm:t>
        <a:bodyPr/>
        <a:lstStyle/>
        <a:p>
          <a:endParaRPr lang="en-US"/>
        </a:p>
      </dgm:t>
    </dgm:pt>
    <dgm:pt modelId="{0E78AA08-1C77-462C-9255-9F0A2E9BAFF3}">
      <dgm:prSet/>
      <dgm:spPr/>
      <dgm:t>
        <a:bodyPr/>
        <a:lstStyle/>
        <a:p>
          <a:r>
            <a:rPr lang="en-US"/>
            <a:t>Compensation time</a:t>
          </a:r>
        </a:p>
      </dgm:t>
    </dgm:pt>
    <dgm:pt modelId="{D4546DE5-7519-4108-B66A-CD549E179A26}" type="parTrans" cxnId="{94C02318-F058-41AE-8A3C-57B2C01DFB2B}">
      <dgm:prSet/>
      <dgm:spPr/>
      <dgm:t>
        <a:bodyPr/>
        <a:lstStyle/>
        <a:p>
          <a:endParaRPr lang="en-US"/>
        </a:p>
      </dgm:t>
    </dgm:pt>
    <dgm:pt modelId="{390C85D9-50CE-401E-B424-4A7B29C4FBB6}" type="sibTrans" cxnId="{94C02318-F058-41AE-8A3C-57B2C01DFB2B}">
      <dgm:prSet/>
      <dgm:spPr/>
      <dgm:t>
        <a:bodyPr/>
        <a:lstStyle/>
        <a:p>
          <a:endParaRPr lang="en-US"/>
        </a:p>
      </dgm:t>
    </dgm:pt>
    <dgm:pt modelId="{D848F2DF-040C-4AD4-8A30-0D7609467BCB}">
      <dgm:prSet/>
      <dgm:spPr/>
      <dgm:t>
        <a:bodyPr/>
        <a:lstStyle/>
        <a:p>
          <a:r>
            <a:rPr lang="en-US" dirty="0"/>
            <a:t>Contact hours</a:t>
          </a:r>
        </a:p>
      </dgm:t>
    </dgm:pt>
    <dgm:pt modelId="{48F8566C-60F1-414D-8B64-D03A19DE7506}" type="parTrans" cxnId="{B3E82170-A665-449A-9664-EC4A766E02C0}">
      <dgm:prSet/>
      <dgm:spPr/>
      <dgm:t>
        <a:bodyPr/>
        <a:lstStyle/>
        <a:p>
          <a:endParaRPr lang="en-US"/>
        </a:p>
      </dgm:t>
    </dgm:pt>
    <dgm:pt modelId="{B7EE00D7-965D-48E8-B3CE-DA61D0FE351F}" type="sibTrans" cxnId="{B3E82170-A665-449A-9664-EC4A766E02C0}">
      <dgm:prSet/>
      <dgm:spPr/>
      <dgm:t>
        <a:bodyPr/>
        <a:lstStyle/>
        <a:p>
          <a:endParaRPr lang="en-US"/>
        </a:p>
      </dgm:t>
    </dgm:pt>
    <dgm:pt modelId="{16FA4993-9EC9-4B0F-A35C-AE59281631B6}">
      <dgm:prSet/>
      <dgm:spPr/>
      <dgm:t>
        <a:bodyPr/>
        <a:lstStyle/>
        <a:p>
          <a:r>
            <a:rPr lang="en-US"/>
            <a:t>Point system</a:t>
          </a:r>
        </a:p>
      </dgm:t>
    </dgm:pt>
    <dgm:pt modelId="{C4DD5990-B69F-4AF3-A1A8-A0F332C40772}" type="parTrans" cxnId="{95E54141-4CED-408A-999B-F0D73AEB4EFE}">
      <dgm:prSet/>
      <dgm:spPr/>
      <dgm:t>
        <a:bodyPr/>
        <a:lstStyle/>
        <a:p>
          <a:endParaRPr lang="en-US"/>
        </a:p>
      </dgm:t>
    </dgm:pt>
    <dgm:pt modelId="{8EB314EF-2709-466F-8B91-DC51FD6B2576}" type="sibTrans" cxnId="{95E54141-4CED-408A-999B-F0D73AEB4EFE}">
      <dgm:prSet/>
      <dgm:spPr/>
      <dgm:t>
        <a:bodyPr/>
        <a:lstStyle/>
        <a:p>
          <a:endParaRPr lang="en-US"/>
        </a:p>
      </dgm:t>
    </dgm:pt>
    <dgm:pt modelId="{78F5B4F3-5F6D-430F-BA0B-7CC02ECFC9C4}">
      <dgm:prSet/>
      <dgm:spPr/>
      <dgm:t>
        <a:bodyPr/>
        <a:lstStyle/>
        <a:p>
          <a:r>
            <a:rPr lang="en-US"/>
            <a:t>Contracted formula</a:t>
          </a:r>
        </a:p>
      </dgm:t>
    </dgm:pt>
    <dgm:pt modelId="{8E24E4C8-6E87-4C8A-A3D4-EB0075C03EC4}" type="parTrans" cxnId="{CCCDDC1E-44F6-46B9-8043-995398CC9602}">
      <dgm:prSet/>
      <dgm:spPr/>
      <dgm:t>
        <a:bodyPr/>
        <a:lstStyle/>
        <a:p>
          <a:endParaRPr lang="en-US"/>
        </a:p>
      </dgm:t>
    </dgm:pt>
    <dgm:pt modelId="{0438960F-3B52-4712-AF8C-32A05E783CAE}" type="sibTrans" cxnId="{CCCDDC1E-44F6-46B9-8043-995398CC9602}">
      <dgm:prSet/>
      <dgm:spPr/>
      <dgm:t>
        <a:bodyPr/>
        <a:lstStyle/>
        <a:p>
          <a:endParaRPr lang="en-US"/>
        </a:p>
      </dgm:t>
    </dgm:pt>
    <dgm:pt modelId="{A9ED161E-530C-46F6-9E50-C367BB1AF54B}">
      <dgm:prSet/>
      <dgm:spPr/>
      <dgm:t>
        <a:bodyPr/>
        <a:lstStyle/>
        <a:p>
          <a:r>
            <a:rPr lang="en-US"/>
            <a:t>Negotiated</a:t>
          </a:r>
        </a:p>
      </dgm:t>
    </dgm:pt>
    <dgm:pt modelId="{B09464BD-C308-42D2-9200-BC33A0260FE9}" type="parTrans" cxnId="{59AC34AB-89D5-4D65-93EC-15B99422F815}">
      <dgm:prSet/>
      <dgm:spPr/>
      <dgm:t>
        <a:bodyPr/>
        <a:lstStyle/>
        <a:p>
          <a:endParaRPr lang="en-US"/>
        </a:p>
      </dgm:t>
    </dgm:pt>
    <dgm:pt modelId="{02E39B56-A175-4DA8-92E2-1406D5253494}" type="sibTrans" cxnId="{59AC34AB-89D5-4D65-93EC-15B99422F815}">
      <dgm:prSet/>
      <dgm:spPr/>
      <dgm:t>
        <a:bodyPr/>
        <a:lstStyle/>
        <a:p>
          <a:endParaRPr lang="en-US"/>
        </a:p>
      </dgm:t>
    </dgm:pt>
    <dgm:pt modelId="{16534E9B-7F0F-4B6D-9850-9A47E1B01D24}">
      <dgm:prSet/>
      <dgm:spPr/>
      <dgm:t>
        <a:bodyPr/>
        <a:lstStyle/>
        <a:p>
          <a:r>
            <a:rPr lang="en-US"/>
            <a:t>Doesn’t matter b/c must work OT in order to cover all classes</a:t>
          </a:r>
        </a:p>
      </dgm:t>
    </dgm:pt>
    <dgm:pt modelId="{280EDE36-88F0-4B7A-8C47-217F0CD1B24C}" type="parTrans" cxnId="{69DEA96C-7774-4992-9542-F364DF17AA5C}">
      <dgm:prSet/>
      <dgm:spPr/>
      <dgm:t>
        <a:bodyPr/>
        <a:lstStyle/>
        <a:p>
          <a:endParaRPr lang="en-US"/>
        </a:p>
      </dgm:t>
    </dgm:pt>
    <dgm:pt modelId="{56F3C107-D042-4B7F-B53B-1621EC278FBC}" type="sibTrans" cxnId="{69DEA96C-7774-4992-9542-F364DF17AA5C}">
      <dgm:prSet/>
      <dgm:spPr/>
      <dgm:t>
        <a:bodyPr/>
        <a:lstStyle/>
        <a:p>
          <a:endParaRPr lang="en-US"/>
        </a:p>
      </dgm:t>
    </dgm:pt>
    <dgm:pt modelId="{370FC6D4-1364-4D84-8D7B-F37D0CE25646}" type="pres">
      <dgm:prSet presAssocID="{7CA6D773-846B-4850-B85E-AA3015AFF888}" presName="diagram" presStyleCnt="0">
        <dgm:presLayoutVars>
          <dgm:dir/>
          <dgm:resizeHandles val="exact"/>
        </dgm:presLayoutVars>
      </dgm:prSet>
      <dgm:spPr/>
    </dgm:pt>
    <dgm:pt modelId="{F44983D3-EBE3-4AAA-8BE9-B1BE7EB9F56A}" type="pres">
      <dgm:prSet presAssocID="{98E42C4D-9A21-4685-9CFA-EEB5FD3F268D}" presName="node" presStyleLbl="node1" presStyleIdx="0" presStyleCnt="2" custScaleX="46168" custLinFactNeighborX="-18532">
        <dgm:presLayoutVars>
          <dgm:bulletEnabled val="1"/>
        </dgm:presLayoutVars>
      </dgm:prSet>
      <dgm:spPr/>
    </dgm:pt>
    <dgm:pt modelId="{52F67F82-F55C-45C6-A1D7-9A91084EADA5}" type="pres">
      <dgm:prSet presAssocID="{20B7D8B7-F059-44A8-9ADD-190A71B00A52}" presName="sibTrans" presStyleCnt="0"/>
      <dgm:spPr/>
    </dgm:pt>
    <dgm:pt modelId="{366AFB2D-203B-4CE2-9547-F0A5000793CF}" type="pres">
      <dgm:prSet presAssocID="{B251E90F-26EC-4815-8F6D-13EC3E599984}" presName="node" presStyleLbl="node1" presStyleIdx="1" presStyleCnt="2" custScaleX="128026" custScaleY="143977">
        <dgm:presLayoutVars>
          <dgm:bulletEnabled val="1"/>
        </dgm:presLayoutVars>
      </dgm:prSet>
      <dgm:spPr/>
    </dgm:pt>
  </dgm:ptLst>
  <dgm:cxnLst>
    <dgm:cxn modelId="{902B6505-5215-4F92-8444-AEDDAF0AA206}" srcId="{7CA6D773-846B-4850-B85E-AA3015AFF888}" destId="{B251E90F-26EC-4815-8F6D-13EC3E599984}" srcOrd="1" destOrd="0" parTransId="{5ECDC6A6-9D14-4349-B42B-14DFD1247660}" sibTransId="{B3D7DA95-5443-4A77-879F-6DD32F9D8284}"/>
    <dgm:cxn modelId="{6687D809-9D7B-4E2F-B93B-75E5F56034BC}" type="presOf" srcId="{D848F2DF-040C-4AD4-8A30-0D7609467BCB}" destId="{366AFB2D-203B-4CE2-9547-F0A5000793CF}" srcOrd="0" destOrd="3" presId="urn:microsoft.com/office/officeart/2005/8/layout/default"/>
    <dgm:cxn modelId="{94C02318-F058-41AE-8A3C-57B2C01DFB2B}" srcId="{B251E90F-26EC-4815-8F6D-13EC3E599984}" destId="{0E78AA08-1C77-462C-9255-9F0A2E9BAFF3}" srcOrd="1" destOrd="0" parTransId="{D4546DE5-7519-4108-B66A-CD549E179A26}" sibTransId="{390C85D9-50CE-401E-B424-4A7B29C4FBB6}"/>
    <dgm:cxn modelId="{CCCDDC1E-44F6-46B9-8043-995398CC9602}" srcId="{B251E90F-26EC-4815-8F6D-13EC3E599984}" destId="{78F5B4F3-5F6D-430F-BA0B-7CC02ECFC9C4}" srcOrd="4" destOrd="0" parTransId="{8E24E4C8-6E87-4C8A-A3D4-EB0075C03EC4}" sibTransId="{0438960F-3B52-4712-AF8C-32A05E783CAE}"/>
    <dgm:cxn modelId="{3FD0C232-4E85-4472-A68E-FFFB4321821F}" type="presOf" srcId="{0E78AA08-1C77-462C-9255-9F0A2E9BAFF3}" destId="{366AFB2D-203B-4CE2-9547-F0A5000793CF}" srcOrd="0" destOrd="2" presId="urn:microsoft.com/office/officeart/2005/8/layout/default"/>
    <dgm:cxn modelId="{784BBB5B-9C6D-4728-B6AD-079C1FC90A60}" srcId="{B251E90F-26EC-4815-8F6D-13EC3E599984}" destId="{5B2F22F9-C634-4CAD-B1BE-50296B7F77A7}" srcOrd="0" destOrd="0" parTransId="{53FDBA36-1058-43AA-83B2-B8AC1D417EEC}" sibTransId="{89D0FD00-F5AE-45E4-9DF8-01C980982A04}"/>
    <dgm:cxn modelId="{95E54141-4CED-408A-999B-F0D73AEB4EFE}" srcId="{B251E90F-26EC-4815-8F6D-13EC3E599984}" destId="{16FA4993-9EC9-4B0F-A35C-AE59281631B6}" srcOrd="3" destOrd="0" parTransId="{C4DD5990-B69F-4AF3-A1A8-A0F332C40772}" sibTransId="{8EB314EF-2709-466F-8B91-DC51FD6B2576}"/>
    <dgm:cxn modelId="{69DEA96C-7774-4992-9542-F364DF17AA5C}" srcId="{B251E90F-26EC-4815-8F6D-13EC3E599984}" destId="{16534E9B-7F0F-4B6D-9850-9A47E1B01D24}" srcOrd="6" destOrd="0" parTransId="{280EDE36-88F0-4B7A-8C47-217F0CD1B24C}" sibTransId="{56F3C107-D042-4B7F-B53B-1621EC278FBC}"/>
    <dgm:cxn modelId="{B787214E-33A5-4DDD-A0F5-B2B7326F7EE0}" type="presOf" srcId="{78F5B4F3-5F6D-430F-BA0B-7CC02ECFC9C4}" destId="{366AFB2D-203B-4CE2-9547-F0A5000793CF}" srcOrd="0" destOrd="5" presId="urn:microsoft.com/office/officeart/2005/8/layout/default"/>
    <dgm:cxn modelId="{B3E82170-A665-449A-9664-EC4A766E02C0}" srcId="{B251E90F-26EC-4815-8F6D-13EC3E599984}" destId="{D848F2DF-040C-4AD4-8A30-0D7609467BCB}" srcOrd="2" destOrd="0" parTransId="{48F8566C-60F1-414D-8B64-D03A19DE7506}" sibTransId="{B7EE00D7-965D-48E8-B3CE-DA61D0FE351F}"/>
    <dgm:cxn modelId="{94FCA175-A082-4148-8066-D9C6E823E9F6}" type="presOf" srcId="{B251E90F-26EC-4815-8F6D-13EC3E599984}" destId="{366AFB2D-203B-4CE2-9547-F0A5000793CF}" srcOrd="0" destOrd="0" presId="urn:microsoft.com/office/officeart/2005/8/layout/default"/>
    <dgm:cxn modelId="{4336B075-46FC-49BF-909C-8855D4064694}" type="presOf" srcId="{16534E9B-7F0F-4B6D-9850-9A47E1B01D24}" destId="{366AFB2D-203B-4CE2-9547-F0A5000793CF}" srcOrd="0" destOrd="7" presId="urn:microsoft.com/office/officeart/2005/8/layout/default"/>
    <dgm:cxn modelId="{7E93627E-B746-47A4-A66A-F6EAA6B9B5C5}" type="presOf" srcId="{A9ED161E-530C-46F6-9E50-C367BB1AF54B}" destId="{366AFB2D-203B-4CE2-9547-F0A5000793CF}" srcOrd="0" destOrd="6" presId="urn:microsoft.com/office/officeart/2005/8/layout/default"/>
    <dgm:cxn modelId="{B7760E84-A329-47A1-87E9-68005D9DD0CF}" type="presOf" srcId="{16FA4993-9EC9-4B0F-A35C-AE59281631B6}" destId="{366AFB2D-203B-4CE2-9547-F0A5000793CF}" srcOrd="0" destOrd="4" presId="urn:microsoft.com/office/officeart/2005/8/layout/default"/>
    <dgm:cxn modelId="{59AC34AB-89D5-4D65-93EC-15B99422F815}" srcId="{B251E90F-26EC-4815-8F6D-13EC3E599984}" destId="{A9ED161E-530C-46F6-9E50-C367BB1AF54B}" srcOrd="5" destOrd="0" parTransId="{B09464BD-C308-42D2-9200-BC33A0260FE9}" sibTransId="{02E39B56-A175-4DA8-92E2-1406D5253494}"/>
    <dgm:cxn modelId="{B1BCC0D1-9162-4365-B454-E412FDB77031}" type="presOf" srcId="{5B2F22F9-C634-4CAD-B1BE-50296B7F77A7}" destId="{366AFB2D-203B-4CE2-9547-F0A5000793CF}" srcOrd="0" destOrd="1" presId="urn:microsoft.com/office/officeart/2005/8/layout/default"/>
    <dgm:cxn modelId="{B345BAD4-5AFF-4CED-A966-E1D5B2E616A4}" type="presOf" srcId="{7CA6D773-846B-4850-B85E-AA3015AFF888}" destId="{370FC6D4-1364-4D84-8D7B-F37D0CE25646}" srcOrd="0" destOrd="0" presId="urn:microsoft.com/office/officeart/2005/8/layout/default"/>
    <dgm:cxn modelId="{E65433DE-DAE0-4C36-8C79-D15BCD5B8A9B}" srcId="{7CA6D773-846B-4850-B85E-AA3015AFF888}" destId="{98E42C4D-9A21-4685-9CFA-EEB5FD3F268D}" srcOrd="0" destOrd="0" parTransId="{F1FBE399-E40A-4166-839D-50F795BB3CD6}" sibTransId="{20B7D8B7-F059-44A8-9ADD-190A71B00A52}"/>
    <dgm:cxn modelId="{C43C2FF9-FCAF-40EB-9345-F63A1A8DC724}" type="presOf" srcId="{98E42C4D-9A21-4685-9CFA-EEB5FD3F268D}" destId="{F44983D3-EBE3-4AAA-8BE9-B1BE7EB9F56A}" srcOrd="0" destOrd="0" presId="urn:microsoft.com/office/officeart/2005/8/layout/default"/>
    <dgm:cxn modelId="{1F9E56A9-A328-4ACD-A029-1C4A1B4BA19A}" type="presParOf" srcId="{370FC6D4-1364-4D84-8D7B-F37D0CE25646}" destId="{F44983D3-EBE3-4AAA-8BE9-B1BE7EB9F56A}" srcOrd="0" destOrd="0" presId="urn:microsoft.com/office/officeart/2005/8/layout/default"/>
    <dgm:cxn modelId="{4849EC0E-376D-41D0-B8CF-79D9FFADBA22}" type="presParOf" srcId="{370FC6D4-1364-4D84-8D7B-F37D0CE25646}" destId="{52F67F82-F55C-45C6-A1D7-9A91084EADA5}" srcOrd="1" destOrd="0" presId="urn:microsoft.com/office/officeart/2005/8/layout/default"/>
    <dgm:cxn modelId="{6F9EA248-645E-4B77-B3ED-49D3F3BB490F}" type="presParOf" srcId="{370FC6D4-1364-4D84-8D7B-F37D0CE25646}" destId="{366AFB2D-203B-4CE2-9547-F0A5000793C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E53D02-3A55-4DE5-9D23-4E60367BDCB7}" type="doc">
      <dgm:prSet loTypeId="urn:microsoft.com/office/officeart/2005/8/layout/h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C1585D-EDF1-42B6-A500-3167AF2F7843}">
      <dgm:prSet/>
      <dgm:spPr/>
      <dgm:t>
        <a:bodyPr/>
        <a:lstStyle/>
        <a:p>
          <a:pPr>
            <a:defRPr b="1"/>
          </a:pPr>
          <a:r>
            <a:rPr lang="en-US" dirty="0"/>
            <a:t>Percent of load as release time (range)  </a:t>
          </a:r>
        </a:p>
        <a:p>
          <a:pPr>
            <a:defRPr b="1"/>
          </a:pPr>
          <a:r>
            <a:rPr lang="en-US" dirty="0"/>
            <a:t>28 responses of 45</a:t>
          </a:r>
        </a:p>
      </dgm:t>
    </dgm:pt>
    <dgm:pt modelId="{6BF6ED73-0816-4868-9A03-B5A3AB94100E}" type="parTrans" cxnId="{9DE9EA34-7E35-4AC0-A2BD-BDBEDCBD29BD}">
      <dgm:prSet/>
      <dgm:spPr/>
      <dgm:t>
        <a:bodyPr/>
        <a:lstStyle/>
        <a:p>
          <a:endParaRPr lang="en-US"/>
        </a:p>
      </dgm:t>
    </dgm:pt>
    <dgm:pt modelId="{76733F2B-36D2-4D93-8CB9-C681E664D0CE}" type="sibTrans" cxnId="{9DE9EA34-7E35-4AC0-A2BD-BDBEDCBD29BD}">
      <dgm:prSet/>
      <dgm:spPr/>
      <dgm:t>
        <a:bodyPr/>
        <a:lstStyle/>
        <a:p>
          <a:endParaRPr lang="en-US"/>
        </a:p>
      </dgm:t>
    </dgm:pt>
    <dgm:pt modelId="{D617DE49-7E52-4C1E-A81A-5FF2E9DB362E}">
      <dgm:prSet custT="1"/>
      <dgm:spPr/>
      <dgm:t>
        <a:bodyPr/>
        <a:lstStyle/>
        <a:p>
          <a:pPr algn="ctr">
            <a:buFontTx/>
            <a:buNone/>
          </a:pPr>
          <a:r>
            <a:rPr lang="en-US" sz="3600" dirty="0"/>
            <a:t>7% - 66.6%</a:t>
          </a:r>
        </a:p>
      </dgm:t>
    </dgm:pt>
    <dgm:pt modelId="{CA6BDE1C-AFB6-48E6-A9CB-9EB64F61838B}" type="parTrans" cxnId="{9F7EE0DD-B5C6-4F6A-B790-34C790C0C672}">
      <dgm:prSet/>
      <dgm:spPr/>
      <dgm:t>
        <a:bodyPr/>
        <a:lstStyle/>
        <a:p>
          <a:endParaRPr lang="en-US"/>
        </a:p>
      </dgm:t>
    </dgm:pt>
    <dgm:pt modelId="{37F8319B-FFD9-4AD3-A205-508896403231}" type="sibTrans" cxnId="{9F7EE0DD-B5C6-4F6A-B790-34C790C0C672}">
      <dgm:prSet/>
      <dgm:spPr/>
      <dgm:t>
        <a:bodyPr/>
        <a:lstStyle/>
        <a:p>
          <a:endParaRPr lang="en-US"/>
        </a:p>
      </dgm:t>
    </dgm:pt>
    <dgm:pt modelId="{5881A81D-AD93-4E79-B09E-7DDCC9DB0285}">
      <dgm:prSet/>
      <dgm:spPr/>
      <dgm:t>
        <a:bodyPr/>
        <a:lstStyle/>
        <a:p>
          <a:pPr algn="l"/>
          <a:r>
            <a:rPr lang="en-US" sz="3000" dirty="0"/>
            <a:t>2 – Don’t know</a:t>
          </a:r>
        </a:p>
      </dgm:t>
    </dgm:pt>
    <dgm:pt modelId="{AA3E7D42-837C-4530-85F5-80236CFA8905}" type="parTrans" cxnId="{B49C67D6-901F-45C3-A65B-DA4AF03D6B22}">
      <dgm:prSet/>
      <dgm:spPr/>
      <dgm:t>
        <a:bodyPr/>
        <a:lstStyle/>
        <a:p>
          <a:endParaRPr lang="en-US"/>
        </a:p>
      </dgm:t>
    </dgm:pt>
    <dgm:pt modelId="{884E127A-7CAA-430E-AA20-F04DA2A48D52}" type="sibTrans" cxnId="{B49C67D6-901F-45C3-A65B-DA4AF03D6B22}">
      <dgm:prSet/>
      <dgm:spPr/>
      <dgm:t>
        <a:bodyPr/>
        <a:lstStyle/>
        <a:p>
          <a:endParaRPr lang="en-US"/>
        </a:p>
      </dgm:t>
    </dgm:pt>
    <dgm:pt modelId="{12FF5481-A4B5-43F9-9611-F29C5F41D880}">
      <dgm:prSet/>
      <dgm:spPr/>
      <dgm:t>
        <a:bodyPr/>
        <a:lstStyle/>
        <a:p>
          <a:pPr algn="l"/>
          <a:r>
            <a:rPr lang="en-US" sz="3000"/>
            <a:t>6 – n/a</a:t>
          </a:r>
          <a:br>
            <a:rPr lang="en-US" sz="3000"/>
          </a:br>
          <a:endParaRPr lang="en-US" sz="3000"/>
        </a:p>
      </dgm:t>
    </dgm:pt>
    <dgm:pt modelId="{ACC9F667-5AFF-4245-B9B0-D4B3198BA34A}" type="parTrans" cxnId="{B0ABB42C-D8CC-483B-A058-5C2B1F94DCCC}">
      <dgm:prSet/>
      <dgm:spPr/>
      <dgm:t>
        <a:bodyPr/>
        <a:lstStyle/>
        <a:p>
          <a:endParaRPr lang="en-US"/>
        </a:p>
      </dgm:t>
    </dgm:pt>
    <dgm:pt modelId="{2D4C265D-F9D8-46A8-9F3C-D1466C7348D9}" type="sibTrans" cxnId="{B0ABB42C-D8CC-483B-A058-5C2B1F94DCCC}">
      <dgm:prSet/>
      <dgm:spPr/>
      <dgm:t>
        <a:bodyPr/>
        <a:lstStyle/>
        <a:p>
          <a:endParaRPr lang="en-US"/>
        </a:p>
      </dgm:t>
    </dgm:pt>
    <dgm:pt modelId="{E658474A-49AB-4B0C-BFEB-91F83D232C24}">
      <dgm:prSet/>
      <dgm:spPr/>
      <dgm:t>
        <a:bodyPr/>
        <a:lstStyle/>
        <a:p>
          <a:pPr>
            <a:defRPr b="1"/>
          </a:pPr>
          <a:r>
            <a:rPr lang="en-US"/>
            <a:t>Mode is 20%</a:t>
          </a:r>
        </a:p>
      </dgm:t>
    </dgm:pt>
    <dgm:pt modelId="{AE6C0C5C-1410-447C-813D-2D2FBCE7DB74}" type="parTrans" cxnId="{79A5B2CE-35C2-4140-B3E9-4C9DF2270ED0}">
      <dgm:prSet/>
      <dgm:spPr/>
      <dgm:t>
        <a:bodyPr/>
        <a:lstStyle/>
        <a:p>
          <a:endParaRPr lang="en-US"/>
        </a:p>
      </dgm:t>
    </dgm:pt>
    <dgm:pt modelId="{5D0DBC25-8C46-4603-9D3D-6941F1D2F9E9}" type="sibTrans" cxnId="{79A5B2CE-35C2-4140-B3E9-4C9DF2270ED0}">
      <dgm:prSet/>
      <dgm:spPr/>
      <dgm:t>
        <a:bodyPr/>
        <a:lstStyle/>
        <a:p>
          <a:endParaRPr lang="en-US"/>
        </a:p>
      </dgm:t>
    </dgm:pt>
    <dgm:pt modelId="{3CA9FDC7-7529-4403-A107-C3EDABB31F1E}">
      <dgm:prSet custT="1"/>
      <dgm:spPr/>
      <dgm:t>
        <a:bodyPr/>
        <a:lstStyle/>
        <a:p>
          <a:pPr algn="l">
            <a:buFontTx/>
            <a:buNone/>
          </a:pPr>
          <a:endParaRPr lang="en-US" sz="1800" dirty="0"/>
        </a:p>
      </dgm:t>
    </dgm:pt>
    <dgm:pt modelId="{E7960B2F-DDA1-4385-9ADA-2FBD536681FE}" type="parTrans" cxnId="{9049488D-86AD-4AF8-9CF2-8DC2C6B2A602}">
      <dgm:prSet/>
      <dgm:spPr/>
    </dgm:pt>
    <dgm:pt modelId="{12305480-A1A7-4693-B0B4-848941D6E7F8}" type="sibTrans" cxnId="{9049488D-86AD-4AF8-9CF2-8DC2C6B2A602}">
      <dgm:prSet/>
      <dgm:spPr/>
    </dgm:pt>
    <dgm:pt modelId="{E4F3E0B2-24FE-4F40-945C-8211A6BC49C7}" type="pres">
      <dgm:prSet presAssocID="{4EE53D02-3A55-4DE5-9D23-4E60367BDCB7}" presName="Name0" presStyleCnt="0">
        <dgm:presLayoutVars>
          <dgm:dir/>
          <dgm:animLvl val="lvl"/>
          <dgm:resizeHandles val="exact"/>
        </dgm:presLayoutVars>
      </dgm:prSet>
      <dgm:spPr/>
    </dgm:pt>
    <dgm:pt modelId="{F56FD77A-5402-45E2-BFB0-74AD0D606290}" type="pres">
      <dgm:prSet presAssocID="{AAC1585D-EDF1-42B6-A500-3167AF2F7843}" presName="composite" presStyleCnt="0"/>
      <dgm:spPr/>
    </dgm:pt>
    <dgm:pt modelId="{F0537C2C-CE8C-46FB-A0CE-F40D578D3CB4}" type="pres">
      <dgm:prSet presAssocID="{AAC1585D-EDF1-42B6-A500-3167AF2F784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4BB88A9-98BA-4DD8-9A5D-FEC99E8673AC}" type="pres">
      <dgm:prSet presAssocID="{AAC1585D-EDF1-42B6-A500-3167AF2F7843}" presName="desTx" presStyleLbl="alignAccFollowNode1" presStyleIdx="0" presStyleCnt="2">
        <dgm:presLayoutVars>
          <dgm:bulletEnabled val="1"/>
        </dgm:presLayoutVars>
      </dgm:prSet>
      <dgm:spPr/>
    </dgm:pt>
    <dgm:pt modelId="{90872070-63BF-4192-B2F2-65F91570AE66}" type="pres">
      <dgm:prSet presAssocID="{76733F2B-36D2-4D93-8CB9-C681E664D0CE}" presName="space" presStyleCnt="0"/>
      <dgm:spPr/>
    </dgm:pt>
    <dgm:pt modelId="{5C43C06F-21EA-4768-AE37-25E1A02BE1A0}" type="pres">
      <dgm:prSet presAssocID="{E658474A-49AB-4B0C-BFEB-91F83D232C24}" presName="composite" presStyleCnt="0"/>
      <dgm:spPr/>
    </dgm:pt>
    <dgm:pt modelId="{D6883DC3-AA5B-47B5-8066-4E83F3A7C9D6}" type="pres">
      <dgm:prSet presAssocID="{E658474A-49AB-4B0C-BFEB-91F83D232C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6F2E3EE-2F00-48F1-A4F1-BF2561B6F304}" type="pres">
      <dgm:prSet presAssocID="{E658474A-49AB-4B0C-BFEB-91F83D232C2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C10A703-F426-435B-B50F-9FECE174F464}" type="presOf" srcId="{12FF5481-A4B5-43F9-9611-F29C5F41D880}" destId="{44BB88A9-98BA-4DD8-9A5D-FEC99E8673AC}" srcOrd="0" destOrd="3" presId="urn:microsoft.com/office/officeart/2005/8/layout/hList1"/>
    <dgm:cxn modelId="{B0ABB42C-D8CC-483B-A058-5C2B1F94DCCC}" srcId="{AAC1585D-EDF1-42B6-A500-3167AF2F7843}" destId="{12FF5481-A4B5-43F9-9611-F29C5F41D880}" srcOrd="3" destOrd="0" parTransId="{ACC9F667-5AFF-4245-B9B0-D4B3198BA34A}" sibTransId="{2D4C265D-F9D8-46A8-9F3C-D1466C7348D9}"/>
    <dgm:cxn modelId="{94BA0330-4190-4EEA-91DB-AAE6C8DE6007}" type="presOf" srcId="{D617DE49-7E52-4C1E-A81A-5FF2E9DB362E}" destId="{44BB88A9-98BA-4DD8-9A5D-FEC99E8673AC}" srcOrd="0" destOrd="0" presId="urn:microsoft.com/office/officeart/2005/8/layout/hList1"/>
    <dgm:cxn modelId="{9DE9EA34-7E35-4AC0-A2BD-BDBEDCBD29BD}" srcId="{4EE53D02-3A55-4DE5-9D23-4E60367BDCB7}" destId="{AAC1585D-EDF1-42B6-A500-3167AF2F7843}" srcOrd="0" destOrd="0" parTransId="{6BF6ED73-0816-4868-9A03-B5A3AB94100E}" sibTransId="{76733F2B-36D2-4D93-8CB9-C681E664D0CE}"/>
    <dgm:cxn modelId="{FAC2C13A-A5E8-41E0-9E49-B3E6B94811BC}" type="presOf" srcId="{E658474A-49AB-4B0C-BFEB-91F83D232C24}" destId="{D6883DC3-AA5B-47B5-8066-4E83F3A7C9D6}" srcOrd="0" destOrd="0" presId="urn:microsoft.com/office/officeart/2005/8/layout/hList1"/>
    <dgm:cxn modelId="{610FA53F-CB38-474E-8F91-6C5638C3B478}" type="presOf" srcId="{5881A81D-AD93-4E79-B09E-7DDCC9DB0285}" destId="{44BB88A9-98BA-4DD8-9A5D-FEC99E8673AC}" srcOrd="0" destOrd="2" presId="urn:microsoft.com/office/officeart/2005/8/layout/hList1"/>
    <dgm:cxn modelId="{7742FA79-FF5A-4CCF-82D5-54FB8A6028E5}" type="presOf" srcId="{4EE53D02-3A55-4DE5-9D23-4E60367BDCB7}" destId="{E4F3E0B2-24FE-4F40-945C-8211A6BC49C7}" srcOrd="0" destOrd="0" presId="urn:microsoft.com/office/officeart/2005/8/layout/hList1"/>
    <dgm:cxn modelId="{9049488D-86AD-4AF8-9CF2-8DC2C6B2A602}" srcId="{AAC1585D-EDF1-42B6-A500-3167AF2F7843}" destId="{3CA9FDC7-7529-4403-A107-C3EDABB31F1E}" srcOrd="1" destOrd="0" parTransId="{E7960B2F-DDA1-4385-9ADA-2FBD536681FE}" sibTransId="{12305480-A1A7-4693-B0B4-848941D6E7F8}"/>
    <dgm:cxn modelId="{79A5B2CE-35C2-4140-B3E9-4C9DF2270ED0}" srcId="{4EE53D02-3A55-4DE5-9D23-4E60367BDCB7}" destId="{E658474A-49AB-4B0C-BFEB-91F83D232C24}" srcOrd="1" destOrd="0" parTransId="{AE6C0C5C-1410-447C-813D-2D2FBCE7DB74}" sibTransId="{5D0DBC25-8C46-4603-9D3D-6941F1D2F9E9}"/>
    <dgm:cxn modelId="{B49C67D6-901F-45C3-A65B-DA4AF03D6B22}" srcId="{AAC1585D-EDF1-42B6-A500-3167AF2F7843}" destId="{5881A81D-AD93-4E79-B09E-7DDCC9DB0285}" srcOrd="2" destOrd="0" parTransId="{AA3E7D42-837C-4530-85F5-80236CFA8905}" sibTransId="{884E127A-7CAA-430E-AA20-F04DA2A48D52}"/>
    <dgm:cxn modelId="{9F7EE0DD-B5C6-4F6A-B790-34C790C0C672}" srcId="{AAC1585D-EDF1-42B6-A500-3167AF2F7843}" destId="{D617DE49-7E52-4C1E-A81A-5FF2E9DB362E}" srcOrd="0" destOrd="0" parTransId="{CA6BDE1C-AFB6-48E6-A9CB-9EB64F61838B}" sibTransId="{37F8319B-FFD9-4AD3-A205-508896403231}"/>
    <dgm:cxn modelId="{5C9D30E1-05D9-4C5A-8745-5E8B530218AD}" type="presOf" srcId="{3CA9FDC7-7529-4403-A107-C3EDABB31F1E}" destId="{44BB88A9-98BA-4DD8-9A5D-FEC99E8673AC}" srcOrd="0" destOrd="1" presId="urn:microsoft.com/office/officeart/2005/8/layout/hList1"/>
    <dgm:cxn modelId="{7FC4A8ED-82A1-4242-BBF5-22353D91FF22}" type="presOf" srcId="{AAC1585D-EDF1-42B6-A500-3167AF2F7843}" destId="{F0537C2C-CE8C-46FB-A0CE-F40D578D3CB4}" srcOrd="0" destOrd="0" presId="urn:microsoft.com/office/officeart/2005/8/layout/hList1"/>
    <dgm:cxn modelId="{79768785-822F-472F-8A3E-76EE8964DE17}" type="presParOf" srcId="{E4F3E0B2-24FE-4F40-945C-8211A6BC49C7}" destId="{F56FD77A-5402-45E2-BFB0-74AD0D606290}" srcOrd="0" destOrd="0" presId="urn:microsoft.com/office/officeart/2005/8/layout/hList1"/>
    <dgm:cxn modelId="{509C6C70-2543-46DF-A9C4-AC4E51899FB3}" type="presParOf" srcId="{F56FD77A-5402-45E2-BFB0-74AD0D606290}" destId="{F0537C2C-CE8C-46FB-A0CE-F40D578D3CB4}" srcOrd="0" destOrd="0" presId="urn:microsoft.com/office/officeart/2005/8/layout/hList1"/>
    <dgm:cxn modelId="{0D3BC9B2-F07F-4C36-A0D5-71CD8421F17C}" type="presParOf" srcId="{F56FD77A-5402-45E2-BFB0-74AD0D606290}" destId="{44BB88A9-98BA-4DD8-9A5D-FEC99E8673AC}" srcOrd="1" destOrd="0" presId="urn:microsoft.com/office/officeart/2005/8/layout/hList1"/>
    <dgm:cxn modelId="{DED22F2C-9A99-4B5D-917B-7750E6B21594}" type="presParOf" srcId="{E4F3E0B2-24FE-4F40-945C-8211A6BC49C7}" destId="{90872070-63BF-4192-B2F2-65F91570AE66}" srcOrd="1" destOrd="0" presId="urn:microsoft.com/office/officeart/2005/8/layout/hList1"/>
    <dgm:cxn modelId="{C929094B-4D89-444D-8E33-C0E7F132B9C8}" type="presParOf" srcId="{E4F3E0B2-24FE-4F40-945C-8211A6BC49C7}" destId="{5C43C06F-21EA-4768-AE37-25E1A02BE1A0}" srcOrd="2" destOrd="0" presId="urn:microsoft.com/office/officeart/2005/8/layout/hList1"/>
    <dgm:cxn modelId="{F1C52A8E-9890-4FE1-B303-1F31ACD1805A}" type="presParOf" srcId="{5C43C06F-21EA-4768-AE37-25E1A02BE1A0}" destId="{D6883DC3-AA5B-47B5-8066-4E83F3A7C9D6}" srcOrd="0" destOrd="0" presId="urn:microsoft.com/office/officeart/2005/8/layout/hList1"/>
    <dgm:cxn modelId="{9F1E6B0E-E780-4198-9DAA-4BE23B6F76EA}" type="presParOf" srcId="{5C43C06F-21EA-4768-AE37-25E1A02BE1A0}" destId="{A6F2E3EE-2F00-48F1-A4F1-BF2561B6F3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B3F885-B394-4E24-945E-AB50798BF46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2C756B-DA71-415A-A1BB-359EFAA5F40D}">
      <dgm:prSet/>
      <dgm:spPr/>
      <dgm:t>
        <a:bodyPr/>
        <a:lstStyle/>
        <a:p>
          <a:r>
            <a:rPr lang="en-US" dirty="0"/>
            <a:t>Accuracy is important. Summary info is publicly disclosed.</a:t>
          </a:r>
        </a:p>
      </dgm:t>
    </dgm:pt>
    <dgm:pt modelId="{66F2B9F4-E3D6-470D-8991-C53CA8B41E26}" type="parTrans" cxnId="{5431F36A-8AF8-4B9F-A68A-49FF7DE31083}">
      <dgm:prSet/>
      <dgm:spPr/>
      <dgm:t>
        <a:bodyPr/>
        <a:lstStyle/>
        <a:p>
          <a:endParaRPr lang="en-US"/>
        </a:p>
      </dgm:t>
    </dgm:pt>
    <dgm:pt modelId="{3D53497E-D712-44C2-8714-6DBDF218C036}" type="sibTrans" cxnId="{5431F36A-8AF8-4B9F-A68A-49FF7DE31083}">
      <dgm:prSet/>
      <dgm:spPr/>
      <dgm:t>
        <a:bodyPr/>
        <a:lstStyle/>
        <a:p>
          <a:endParaRPr lang="en-US"/>
        </a:p>
      </dgm:t>
    </dgm:pt>
    <dgm:pt modelId="{E52C8597-D9EB-4B09-A6BF-DA6C17E0E5C9}">
      <dgm:prSet/>
      <dgm:spPr/>
      <dgm:t>
        <a:bodyPr/>
        <a:lstStyle/>
        <a:p>
          <a:r>
            <a:rPr lang="en-US"/>
            <a:t>Fulfill obligations to USDE and CHEA accreditation</a:t>
          </a:r>
        </a:p>
      </dgm:t>
    </dgm:pt>
    <dgm:pt modelId="{F5CCD41A-43E1-4307-8A5E-CEBFB7F27E0A}" type="parTrans" cxnId="{50BB9DD1-C240-4B37-AA48-ACB11B841EDE}">
      <dgm:prSet/>
      <dgm:spPr/>
      <dgm:t>
        <a:bodyPr/>
        <a:lstStyle/>
        <a:p>
          <a:endParaRPr lang="en-US"/>
        </a:p>
      </dgm:t>
    </dgm:pt>
    <dgm:pt modelId="{12159969-36FF-4931-9419-527D3F9DA733}" type="sibTrans" cxnId="{50BB9DD1-C240-4B37-AA48-ACB11B841EDE}">
      <dgm:prSet/>
      <dgm:spPr/>
      <dgm:t>
        <a:bodyPr/>
        <a:lstStyle/>
        <a:p>
          <a:endParaRPr lang="en-US"/>
        </a:p>
      </dgm:t>
    </dgm:pt>
    <dgm:pt modelId="{23D3EB20-D9E2-4833-B303-A9169AA04CEB}">
      <dgm:prSet/>
      <dgm:spPr/>
      <dgm:t>
        <a:bodyPr/>
        <a:lstStyle/>
        <a:p>
          <a:r>
            <a:rPr lang="en-US"/>
            <a:t>Annual Report info goes in ABFSE Directory </a:t>
          </a:r>
          <a:br>
            <a:rPr lang="en-US"/>
          </a:br>
          <a:r>
            <a:rPr lang="en-US"/>
            <a:t>(review Directory info before publication)</a:t>
          </a:r>
        </a:p>
      </dgm:t>
    </dgm:pt>
    <dgm:pt modelId="{EE9E123F-4BF2-4BF7-9445-2A4A57595F04}" type="parTrans" cxnId="{2C16286F-243B-41D5-BC7F-EAF83CB78F05}">
      <dgm:prSet/>
      <dgm:spPr/>
      <dgm:t>
        <a:bodyPr/>
        <a:lstStyle/>
        <a:p>
          <a:endParaRPr lang="en-US"/>
        </a:p>
      </dgm:t>
    </dgm:pt>
    <dgm:pt modelId="{B69741FF-150D-4745-A0E2-4B2ED82F53F1}" type="sibTrans" cxnId="{2C16286F-243B-41D5-BC7F-EAF83CB78F05}">
      <dgm:prSet/>
      <dgm:spPr/>
      <dgm:t>
        <a:bodyPr/>
        <a:lstStyle/>
        <a:p>
          <a:endParaRPr lang="en-US"/>
        </a:p>
      </dgm:t>
    </dgm:pt>
    <dgm:pt modelId="{7901BA49-E644-4EF6-9B80-DF783FF98528}" type="pres">
      <dgm:prSet presAssocID="{CCB3F885-B394-4E24-945E-AB50798BF467}" presName="linear" presStyleCnt="0">
        <dgm:presLayoutVars>
          <dgm:animLvl val="lvl"/>
          <dgm:resizeHandles val="exact"/>
        </dgm:presLayoutVars>
      </dgm:prSet>
      <dgm:spPr/>
    </dgm:pt>
    <dgm:pt modelId="{5197DAEF-7FAB-4042-BAA5-C63E2D93E5D8}" type="pres">
      <dgm:prSet presAssocID="{092C756B-DA71-415A-A1BB-359EFAA5F4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9D3522-698D-45BC-B51D-A25E5CD0D8F5}" type="pres">
      <dgm:prSet presAssocID="{3D53497E-D712-44C2-8714-6DBDF218C036}" presName="spacer" presStyleCnt="0"/>
      <dgm:spPr/>
    </dgm:pt>
    <dgm:pt modelId="{7B8BE442-F70F-4976-90BB-80EEB4443C7D}" type="pres">
      <dgm:prSet presAssocID="{E52C8597-D9EB-4B09-A6BF-DA6C17E0E5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9C841C-DEF0-433C-8261-7F7CD284B8A0}" type="pres">
      <dgm:prSet presAssocID="{12159969-36FF-4931-9419-527D3F9DA733}" presName="spacer" presStyleCnt="0"/>
      <dgm:spPr/>
    </dgm:pt>
    <dgm:pt modelId="{52B571A6-AFCE-49E2-8C59-C9C146738AC7}" type="pres">
      <dgm:prSet presAssocID="{23D3EB20-D9E2-4833-B303-A9169AA04CE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C7D8D20-A336-46A0-8BFE-F25FC6924727}" type="presOf" srcId="{E52C8597-D9EB-4B09-A6BF-DA6C17E0E5C9}" destId="{7B8BE442-F70F-4976-90BB-80EEB4443C7D}" srcOrd="0" destOrd="0" presId="urn:microsoft.com/office/officeart/2005/8/layout/vList2"/>
    <dgm:cxn modelId="{9EE91F68-F9DF-43D2-BB63-7A62B4B8844C}" type="presOf" srcId="{23D3EB20-D9E2-4833-B303-A9169AA04CEB}" destId="{52B571A6-AFCE-49E2-8C59-C9C146738AC7}" srcOrd="0" destOrd="0" presId="urn:microsoft.com/office/officeart/2005/8/layout/vList2"/>
    <dgm:cxn modelId="{5431F36A-8AF8-4B9F-A68A-49FF7DE31083}" srcId="{CCB3F885-B394-4E24-945E-AB50798BF467}" destId="{092C756B-DA71-415A-A1BB-359EFAA5F40D}" srcOrd="0" destOrd="0" parTransId="{66F2B9F4-E3D6-470D-8991-C53CA8B41E26}" sibTransId="{3D53497E-D712-44C2-8714-6DBDF218C036}"/>
    <dgm:cxn modelId="{2C16286F-243B-41D5-BC7F-EAF83CB78F05}" srcId="{CCB3F885-B394-4E24-945E-AB50798BF467}" destId="{23D3EB20-D9E2-4833-B303-A9169AA04CEB}" srcOrd="2" destOrd="0" parTransId="{EE9E123F-4BF2-4BF7-9445-2A4A57595F04}" sibTransId="{B69741FF-150D-4745-A0E2-4B2ED82F53F1}"/>
    <dgm:cxn modelId="{C4E00FA7-4BB4-440C-8E4C-AA5D850773D1}" type="presOf" srcId="{CCB3F885-B394-4E24-945E-AB50798BF467}" destId="{7901BA49-E644-4EF6-9B80-DF783FF98528}" srcOrd="0" destOrd="0" presId="urn:microsoft.com/office/officeart/2005/8/layout/vList2"/>
    <dgm:cxn modelId="{C708B9BA-6C93-4E6F-AF3E-CE7569E34103}" type="presOf" srcId="{092C756B-DA71-415A-A1BB-359EFAA5F40D}" destId="{5197DAEF-7FAB-4042-BAA5-C63E2D93E5D8}" srcOrd="0" destOrd="0" presId="urn:microsoft.com/office/officeart/2005/8/layout/vList2"/>
    <dgm:cxn modelId="{50BB9DD1-C240-4B37-AA48-ACB11B841EDE}" srcId="{CCB3F885-B394-4E24-945E-AB50798BF467}" destId="{E52C8597-D9EB-4B09-A6BF-DA6C17E0E5C9}" srcOrd="1" destOrd="0" parTransId="{F5CCD41A-43E1-4307-8A5E-CEBFB7F27E0A}" sibTransId="{12159969-36FF-4931-9419-527D3F9DA733}"/>
    <dgm:cxn modelId="{B07EE039-21CC-42E8-9D74-CCCD0185BCC3}" type="presParOf" srcId="{7901BA49-E644-4EF6-9B80-DF783FF98528}" destId="{5197DAEF-7FAB-4042-BAA5-C63E2D93E5D8}" srcOrd="0" destOrd="0" presId="urn:microsoft.com/office/officeart/2005/8/layout/vList2"/>
    <dgm:cxn modelId="{7CD72DE3-3CB9-4D62-94D6-84C36D8D7C75}" type="presParOf" srcId="{7901BA49-E644-4EF6-9B80-DF783FF98528}" destId="{E89D3522-698D-45BC-B51D-A25E5CD0D8F5}" srcOrd="1" destOrd="0" presId="urn:microsoft.com/office/officeart/2005/8/layout/vList2"/>
    <dgm:cxn modelId="{AB5BA648-1008-4470-87EA-E2CE679F3F94}" type="presParOf" srcId="{7901BA49-E644-4EF6-9B80-DF783FF98528}" destId="{7B8BE442-F70F-4976-90BB-80EEB4443C7D}" srcOrd="2" destOrd="0" presId="urn:microsoft.com/office/officeart/2005/8/layout/vList2"/>
    <dgm:cxn modelId="{44D1515B-5959-49B8-826D-69E1D84244D8}" type="presParOf" srcId="{7901BA49-E644-4EF6-9B80-DF783FF98528}" destId="{719C841C-DEF0-433C-8261-7F7CD284B8A0}" srcOrd="3" destOrd="0" presId="urn:microsoft.com/office/officeart/2005/8/layout/vList2"/>
    <dgm:cxn modelId="{F7ACFF96-1732-42B6-88C6-AF02AFDD51EE}" type="presParOf" srcId="{7901BA49-E644-4EF6-9B80-DF783FF98528}" destId="{52B571A6-AFCE-49E2-8C59-C9C146738A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3AE551-4363-4BED-B7A3-DD4F6D18C20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FB6F83F-0807-458B-A5E2-9B0D90E7270E}">
      <dgm:prSet/>
      <dgm:spPr/>
      <dgm:t>
        <a:bodyPr/>
        <a:lstStyle/>
        <a:p>
          <a:r>
            <a:rPr lang="en-US"/>
            <a:t>Review corporate structure</a:t>
          </a:r>
        </a:p>
      </dgm:t>
    </dgm:pt>
    <dgm:pt modelId="{0FEA319D-B06D-4C55-B6C2-C8B4E7D516FC}" type="parTrans" cxnId="{F6E29767-6BB0-47B4-A8CB-8B38DEDBE832}">
      <dgm:prSet/>
      <dgm:spPr/>
      <dgm:t>
        <a:bodyPr/>
        <a:lstStyle/>
        <a:p>
          <a:endParaRPr lang="en-US"/>
        </a:p>
      </dgm:t>
    </dgm:pt>
    <dgm:pt modelId="{7EBCCBD8-B908-473D-A99E-6BA1501231CA}" type="sibTrans" cxnId="{F6E29767-6BB0-47B4-A8CB-8B38DEDBE832}">
      <dgm:prSet/>
      <dgm:spPr/>
      <dgm:t>
        <a:bodyPr/>
        <a:lstStyle/>
        <a:p>
          <a:endParaRPr lang="en-US"/>
        </a:p>
      </dgm:t>
    </dgm:pt>
    <dgm:pt modelId="{A0813CA3-8664-4ABF-BF9C-A42CEDDFB7C8}">
      <dgm:prSet/>
      <dgm:spPr/>
      <dgm:t>
        <a:bodyPr/>
        <a:lstStyle/>
        <a:p>
          <a:r>
            <a:rPr lang="en-US"/>
            <a:t>Future annual conference format</a:t>
          </a:r>
        </a:p>
      </dgm:t>
    </dgm:pt>
    <dgm:pt modelId="{67B88E4E-D17E-4ABB-81FB-79A9C52441C6}" type="parTrans" cxnId="{E27312EB-92C7-481D-9B1D-0B5E991FA653}">
      <dgm:prSet/>
      <dgm:spPr/>
      <dgm:t>
        <a:bodyPr/>
        <a:lstStyle/>
        <a:p>
          <a:endParaRPr lang="en-US"/>
        </a:p>
      </dgm:t>
    </dgm:pt>
    <dgm:pt modelId="{9B26E656-6FD4-49BB-B3AC-E0D3F54718E6}" type="sibTrans" cxnId="{E27312EB-92C7-481D-9B1D-0B5E991FA653}">
      <dgm:prSet/>
      <dgm:spPr/>
      <dgm:t>
        <a:bodyPr/>
        <a:lstStyle/>
        <a:p>
          <a:endParaRPr lang="en-US"/>
        </a:p>
      </dgm:t>
    </dgm:pt>
    <dgm:pt modelId="{8463B2EF-1B58-431D-9EDA-60D799C0CB77}">
      <dgm:prSet/>
      <dgm:spPr/>
      <dgm:t>
        <a:bodyPr/>
        <a:lstStyle/>
        <a:p>
          <a:r>
            <a:rPr lang="en-US"/>
            <a:t>Continued use of virtual meetings in some manner?</a:t>
          </a:r>
        </a:p>
      </dgm:t>
    </dgm:pt>
    <dgm:pt modelId="{362755D0-F46C-41E8-BF81-34DAEA677168}" type="parTrans" cxnId="{5AFC6FD6-824F-49E8-9B68-657DE66C5537}">
      <dgm:prSet/>
      <dgm:spPr/>
      <dgm:t>
        <a:bodyPr/>
        <a:lstStyle/>
        <a:p>
          <a:endParaRPr lang="en-US"/>
        </a:p>
      </dgm:t>
    </dgm:pt>
    <dgm:pt modelId="{575D5EAE-9411-464C-A4BE-FCFE6AE191E4}" type="sibTrans" cxnId="{5AFC6FD6-824F-49E8-9B68-657DE66C5537}">
      <dgm:prSet/>
      <dgm:spPr/>
      <dgm:t>
        <a:bodyPr/>
        <a:lstStyle/>
        <a:p>
          <a:endParaRPr lang="en-US"/>
        </a:p>
      </dgm:t>
    </dgm:pt>
    <dgm:pt modelId="{7F896C75-8E41-4C4B-8580-C21D15F3B497}">
      <dgm:prSet/>
      <dgm:spPr/>
      <dgm:t>
        <a:bodyPr/>
        <a:lstStyle/>
        <a:p>
          <a:r>
            <a:rPr lang="en-US"/>
            <a:t>Formalize vote procedure for future virtual meetings</a:t>
          </a:r>
        </a:p>
      </dgm:t>
    </dgm:pt>
    <dgm:pt modelId="{9E8B41BA-4A85-42CA-B635-3695A376DD28}" type="parTrans" cxnId="{70B26F57-EEEA-4154-BCBF-D8DE1D3C5948}">
      <dgm:prSet/>
      <dgm:spPr/>
      <dgm:t>
        <a:bodyPr/>
        <a:lstStyle/>
        <a:p>
          <a:endParaRPr lang="en-US"/>
        </a:p>
      </dgm:t>
    </dgm:pt>
    <dgm:pt modelId="{776BAF4C-E2B6-4167-8B0D-BD549AB2602D}" type="sibTrans" cxnId="{70B26F57-EEEA-4154-BCBF-D8DE1D3C5948}">
      <dgm:prSet/>
      <dgm:spPr/>
      <dgm:t>
        <a:bodyPr/>
        <a:lstStyle/>
        <a:p>
          <a:endParaRPr lang="en-US"/>
        </a:p>
      </dgm:t>
    </dgm:pt>
    <dgm:pt modelId="{3EC733ED-8C86-4A95-859F-DEDE20217C84}">
      <dgm:prSet/>
      <dgm:spPr/>
      <dgm:t>
        <a:bodyPr/>
        <a:lstStyle/>
        <a:p>
          <a:r>
            <a:rPr lang="en-US" dirty="0"/>
            <a:t>Scholarship eligibility language update. See website.</a:t>
          </a:r>
          <a:br>
            <a:rPr lang="en-US" dirty="0"/>
          </a:br>
          <a:r>
            <a:rPr lang="en-US" dirty="0"/>
            <a:t>https://www.abfse.org/html/scholarships.html </a:t>
          </a:r>
        </a:p>
      </dgm:t>
    </dgm:pt>
    <dgm:pt modelId="{B8438643-486A-4483-BF67-A3E1CFD98A2C}" type="parTrans" cxnId="{F116CD44-7F8A-496D-BB38-29212A3B2D15}">
      <dgm:prSet/>
      <dgm:spPr/>
      <dgm:t>
        <a:bodyPr/>
        <a:lstStyle/>
        <a:p>
          <a:endParaRPr lang="en-US"/>
        </a:p>
      </dgm:t>
    </dgm:pt>
    <dgm:pt modelId="{9E59567C-12D3-43A6-9387-12360AE94740}" type="sibTrans" cxnId="{F116CD44-7F8A-496D-BB38-29212A3B2D15}">
      <dgm:prSet/>
      <dgm:spPr/>
      <dgm:t>
        <a:bodyPr/>
        <a:lstStyle/>
        <a:p>
          <a:endParaRPr lang="en-US"/>
        </a:p>
      </dgm:t>
    </dgm:pt>
    <dgm:pt modelId="{704F7300-9A35-4E79-A61E-2FCE725CCAFC}">
      <dgm:prSet/>
      <dgm:spPr/>
      <dgm:t>
        <a:bodyPr/>
        <a:lstStyle/>
        <a:p>
          <a:r>
            <a:rPr lang="en-US" dirty="0"/>
            <a:t>Where applicable, programs should review/evaluate student outcomes for traditional v. distance</a:t>
          </a:r>
        </a:p>
      </dgm:t>
    </dgm:pt>
    <dgm:pt modelId="{ED780952-3CB1-4C0F-BB7C-F46D216A6DA6}" type="parTrans" cxnId="{227BEBC6-DAAF-4509-ABDA-4BB8AAFD5E06}">
      <dgm:prSet/>
      <dgm:spPr/>
      <dgm:t>
        <a:bodyPr/>
        <a:lstStyle/>
        <a:p>
          <a:endParaRPr lang="en-US"/>
        </a:p>
      </dgm:t>
    </dgm:pt>
    <dgm:pt modelId="{AA422438-1ACC-4F10-B4AE-27355247223B}" type="sibTrans" cxnId="{227BEBC6-DAAF-4509-ABDA-4BB8AAFD5E06}">
      <dgm:prSet/>
      <dgm:spPr/>
      <dgm:t>
        <a:bodyPr/>
        <a:lstStyle/>
        <a:p>
          <a:endParaRPr lang="en-US"/>
        </a:p>
      </dgm:t>
    </dgm:pt>
    <dgm:pt modelId="{FA2DD6DE-6363-43C1-BBEF-BA09F27794EE}">
      <dgm:prSet/>
      <dgm:spPr/>
      <dgm:t>
        <a:bodyPr/>
        <a:lstStyle/>
        <a:p>
          <a:r>
            <a:rPr lang="en-US" dirty="0"/>
            <a:t>Part-time program ? Do you offer this option?</a:t>
          </a:r>
        </a:p>
      </dgm:t>
    </dgm:pt>
    <dgm:pt modelId="{7ED86B1F-B977-402B-9F8A-8D4ADABC2090}" type="parTrans" cxnId="{96BED084-7C87-4631-AF3A-57A83E0B2906}">
      <dgm:prSet/>
      <dgm:spPr/>
      <dgm:t>
        <a:bodyPr/>
        <a:lstStyle/>
        <a:p>
          <a:endParaRPr lang="en-US"/>
        </a:p>
      </dgm:t>
    </dgm:pt>
    <dgm:pt modelId="{9961853A-F036-4DFB-890B-78E9352CC4B7}" type="sibTrans" cxnId="{96BED084-7C87-4631-AF3A-57A83E0B2906}">
      <dgm:prSet/>
      <dgm:spPr/>
      <dgm:t>
        <a:bodyPr/>
        <a:lstStyle/>
        <a:p>
          <a:endParaRPr lang="en-US"/>
        </a:p>
      </dgm:t>
    </dgm:pt>
    <dgm:pt modelId="{E96BDFBA-5423-4412-BB3C-6A5754302B11}" type="pres">
      <dgm:prSet presAssocID="{FF3AE551-4363-4BED-B7A3-DD4F6D18C205}" presName="root" presStyleCnt="0">
        <dgm:presLayoutVars>
          <dgm:dir/>
          <dgm:resizeHandles val="exact"/>
        </dgm:presLayoutVars>
      </dgm:prSet>
      <dgm:spPr/>
    </dgm:pt>
    <dgm:pt modelId="{7026F771-B8CE-4406-B543-58A308AC581A}" type="pres">
      <dgm:prSet presAssocID="{3FB6F83F-0807-458B-A5E2-9B0D90E7270E}" presName="compNode" presStyleCnt="0"/>
      <dgm:spPr/>
    </dgm:pt>
    <dgm:pt modelId="{5C6612EA-381E-4A8E-9C39-AD6306E801BA}" type="pres">
      <dgm:prSet presAssocID="{3FB6F83F-0807-458B-A5E2-9B0D90E7270E}" presName="bgRect" presStyleLbl="bgShp" presStyleIdx="0" presStyleCnt="5"/>
      <dgm:spPr/>
    </dgm:pt>
    <dgm:pt modelId="{FDA01E4B-6E98-49D2-8EA7-545B1B3E815B}" type="pres">
      <dgm:prSet presAssocID="{3FB6F83F-0807-458B-A5E2-9B0D90E7270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BD0F277-1FC8-4DE1-AC96-38DE6C11C4A7}" type="pres">
      <dgm:prSet presAssocID="{3FB6F83F-0807-458B-A5E2-9B0D90E7270E}" presName="spaceRect" presStyleCnt="0"/>
      <dgm:spPr/>
    </dgm:pt>
    <dgm:pt modelId="{C60F9C77-566B-4E42-B1AB-F3AEC1FA5A5F}" type="pres">
      <dgm:prSet presAssocID="{3FB6F83F-0807-458B-A5E2-9B0D90E7270E}" presName="parTx" presStyleLbl="revTx" presStyleIdx="0" presStyleCnt="6">
        <dgm:presLayoutVars>
          <dgm:chMax val="0"/>
          <dgm:chPref val="0"/>
        </dgm:presLayoutVars>
      </dgm:prSet>
      <dgm:spPr/>
    </dgm:pt>
    <dgm:pt modelId="{BE1475D6-2B91-4F1F-8E3E-D0728717B7BF}" type="pres">
      <dgm:prSet presAssocID="{7EBCCBD8-B908-473D-A99E-6BA1501231CA}" presName="sibTrans" presStyleCnt="0"/>
      <dgm:spPr/>
    </dgm:pt>
    <dgm:pt modelId="{CC11A211-9D17-42F2-ACD4-2187E7A16042}" type="pres">
      <dgm:prSet presAssocID="{A0813CA3-8664-4ABF-BF9C-A42CEDDFB7C8}" presName="compNode" presStyleCnt="0"/>
      <dgm:spPr/>
    </dgm:pt>
    <dgm:pt modelId="{3590DBA3-04F2-49F2-A688-8B07C838DF4E}" type="pres">
      <dgm:prSet presAssocID="{A0813CA3-8664-4ABF-BF9C-A42CEDDFB7C8}" presName="bgRect" presStyleLbl="bgShp" presStyleIdx="1" presStyleCnt="5"/>
      <dgm:spPr/>
    </dgm:pt>
    <dgm:pt modelId="{4DC37C42-225C-4FDF-BBA6-819187221D37}" type="pres">
      <dgm:prSet presAssocID="{A0813CA3-8664-4ABF-BF9C-A42CEDDFB7C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772F1B96-10A7-4DD9-93CD-D516C01F394F}" type="pres">
      <dgm:prSet presAssocID="{A0813CA3-8664-4ABF-BF9C-A42CEDDFB7C8}" presName="spaceRect" presStyleCnt="0"/>
      <dgm:spPr/>
    </dgm:pt>
    <dgm:pt modelId="{8252EE86-DCF4-4B13-A164-2BC3F67EA4C0}" type="pres">
      <dgm:prSet presAssocID="{A0813CA3-8664-4ABF-BF9C-A42CEDDFB7C8}" presName="parTx" presStyleLbl="revTx" presStyleIdx="1" presStyleCnt="6">
        <dgm:presLayoutVars>
          <dgm:chMax val="0"/>
          <dgm:chPref val="0"/>
        </dgm:presLayoutVars>
      </dgm:prSet>
      <dgm:spPr/>
    </dgm:pt>
    <dgm:pt modelId="{F1DBE632-B05D-41B5-B87A-50D1B80FEFB3}" type="pres">
      <dgm:prSet presAssocID="{A0813CA3-8664-4ABF-BF9C-A42CEDDFB7C8}" presName="desTx" presStyleLbl="revTx" presStyleIdx="2" presStyleCnt="6">
        <dgm:presLayoutVars/>
      </dgm:prSet>
      <dgm:spPr/>
    </dgm:pt>
    <dgm:pt modelId="{7318E47C-BB84-44E7-965D-096D2B2E3C5E}" type="pres">
      <dgm:prSet presAssocID="{9B26E656-6FD4-49BB-B3AC-E0D3F54718E6}" presName="sibTrans" presStyleCnt="0"/>
      <dgm:spPr/>
    </dgm:pt>
    <dgm:pt modelId="{F2997A58-1DA3-4E6D-8F39-21BDAE672CF8}" type="pres">
      <dgm:prSet presAssocID="{3EC733ED-8C86-4A95-859F-DEDE20217C84}" presName="compNode" presStyleCnt="0"/>
      <dgm:spPr/>
    </dgm:pt>
    <dgm:pt modelId="{C6A32C78-CB9D-4922-AEA8-E3D5CEF18FB3}" type="pres">
      <dgm:prSet presAssocID="{3EC733ED-8C86-4A95-859F-DEDE20217C84}" presName="bgRect" presStyleLbl="bgShp" presStyleIdx="2" presStyleCnt="5"/>
      <dgm:spPr/>
    </dgm:pt>
    <dgm:pt modelId="{6033C787-5C5F-4DE8-A51F-0897D9014E02}" type="pres">
      <dgm:prSet presAssocID="{3EC733ED-8C86-4A95-859F-DEDE20217C8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54E6D5-ECD6-4003-8FEE-4520C4D39D9B}" type="pres">
      <dgm:prSet presAssocID="{3EC733ED-8C86-4A95-859F-DEDE20217C84}" presName="spaceRect" presStyleCnt="0"/>
      <dgm:spPr/>
    </dgm:pt>
    <dgm:pt modelId="{303E4FB8-5BC7-4694-88AC-C57F83D7C6DF}" type="pres">
      <dgm:prSet presAssocID="{3EC733ED-8C86-4A95-859F-DEDE20217C84}" presName="parTx" presStyleLbl="revTx" presStyleIdx="3" presStyleCnt="6">
        <dgm:presLayoutVars>
          <dgm:chMax val="0"/>
          <dgm:chPref val="0"/>
        </dgm:presLayoutVars>
      </dgm:prSet>
      <dgm:spPr/>
    </dgm:pt>
    <dgm:pt modelId="{3533BCAC-FB80-4421-923C-5A00616AFDFE}" type="pres">
      <dgm:prSet presAssocID="{9E59567C-12D3-43A6-9387-12360AE94740}" presName="sibTrans" presStyleCnt="0"/>
      <dgm:spPr/>
    </dgm:pt>
    <dgm:pt modelId="{0BCF68B2-4C3A-46BE-9A30-447A8670D78E}" type="pres">
      <dgm:prSet presAssocID="{704F7300-9A35-4E79-A61E-2FCE725CCAFC}" presName="compNode" presStyleCnt="0"/>
      <dgm:spPr/>
    </dgm:pt>
    <dgm:pt modelId="{EEDFE813-DA08-45CE-977C-56326AFC659E}" type="pres">
      <dgm:prSet presAssocID="{704F7300-9A35-4E79-A61E-2FCE725CCAFC}" presName="bgRect" presStyleLbl="bgShp" presStyleIdx="3" presStyleCnt="5"/>
      <dgm:spPr/>
    </dgm:pt>
    <dgm:pt modelId="{A3F80627-3CE7-4ACA-B1AB-A41F43362CD3}" type="pres">
      <dgm:prSet presAssocID="{704F7300-9A35-4E79-A61E-2FCE725CCAF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558A1B6-492D-4387-8590-BD7B999AD014}" type="pres">
      <dgm:prSet presAssocID="{704F7300-9A35-4E79-A61E-2FCE725CCAFC}" presName="spaceRect" presStyleCnt="0"/>
      <dgm:spPr/>
    </dgm:pt>
    <dgm:pt modelId="{40DBAD65-4F00-4ACB-A7A2-AC53DAC5D074}" type="pres">
      <dgm:prSet presAssocID="{704F7300-9A35-4E79-A61E-2FCE725CCAFC}" presName="parTx" presStyleLbl="revTx" presStyleIdx="4" presStyleCnt="6">
        <dgm:presLayoutVars>
          <dgm:chMax val="0"/>
          <dgm:chPref val="0"/>
        </dgm:presLayoutVars>
      </dgm:prSet>
      <dgm:spPr/>
    </dgm:pt>
    <dgm:pt modelId="{E7A22DB7-B08C-454C-BFBD-4AC0089968F4}" type="pres">
      <dgm:prSet presAssocID="{AA422438-1ACC-4F10-B4AE-27355247223B}" presName="sibTrans" presStyleCnt="0"/>
      <dgm:spPr/>
    </dgm:pt>
    <dgm:pt modelId="{2798ED62-7268-41C0-A949-B368E3BCB808}" type="pres">
      <dgm:prSet presAssocID="{FA2DD6DE-6363-43C1-BBEF-BA09F27794EE}" presName="compNode" presStyleCnt="0"/>
      <dgm:spPr/>
    </dgm:pt>
    <dgm:pt modelId="{319C17D1-FD93-4FE4-88F4-27D6F20D121B}" type="pres">
      <dgm:prSet presAssocID="{FA2DD6DE-6363-43C1-BBEF-BA09F27794EE}" presName="bgRect" presStyleLbl="bgShp" presStyleIdx="4" presStyleCnt="5"/>
      <dgm:spPr/>
    </dgm:pt>
    <dgm:pt modelId="{71929090-35E4-49B6-B798-F00C30033373}" type="pres">
      <dgm:prSet presAssocID="{FA2DD6DE-6363-43C1-BBEF-BA09F27794E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F410B164-4E38-4D92-8DFF-F236911A2BCB}" type="pres">
      <dgm:prSet presAssocID="{FA2DD6DE-6363-43C1-BBEF-BA09F27794EE}" presName="spaceRect" presStyleCnt="0"/>
      <dgm:spPr/>
    </dgm:pt>
    <dgm:pt modelId="{F184B666-E0B8-4AAF-85CB-F919D0C05292}" type="pres">
      <dgm:prSet presAssocID="{FA2DD6DE-6363-43C1-BBEF-BA09F27794E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F5E1C06-EABC-40D5-BF5B-54DAAB3A695E}" type="presOf" srcId="{FF3AE551-4363-4BED-B7A3-DD4F6D18C205}" destId="{E96BDFBA-5423-4412-BB3C-6A5754302B11}" srcOrd="0" destOrd="0" presId="urn:microsoft.com/office/officeart/2018/2/layout/IconVerticalSolidList"/>
    <dgm:cxn modelId="{2E16F206-106B-46F4-9DD1-6DB96D32344D}" type="presOf" srcId="{7F896C75-8E41-4C4B-8580-C21D15F3B497}" destId="{F1DBE632-B05D-41B5-B87A-50D1B80FEFB3}" srcOrd="0" destOrd="1" presId="urn:microsoft.com/office/officeart/2018/2/layout/IconVerticalSolidList"/>
    <dgm:cxn modelId="{1AD52A2B-175A-414D-93E0-ED89BD3D4ACC}" type="presOf" srcId="{A0813CA3-8664-4ABF-BF9C-A42CEDDFB7C8}" destId="{8252EE86-DCF4-4B13-A164-2BC3F67EA4C0}" srcOrd="0" destOrd="0" presId="urn:microsoft.com/office/officeart/2018/2/layout/IconVerticalSolidList"/>
    <dgm:cxn modelId="{CCB1F440-5650-438E-81C8-D0F2F232071C}" type="presOf" srcId="{3EC733ED-8C86-4A95-859F-DEDE20217C84}" destId="{303E4FB8-5BC7-4694-88AC-C57F83D7C6DF}" srcOrd="0" destOrd="0" presId="urn:microsoft.com/office/officeart/2018/2/layout/IconVerticalSolidList"/>
    <dgm:cxn modelId="{08C47864-9F27-487D-9783-C5ED5D6D6A10}" type="presOf" srcId="{3FB6F83F-0807-458B-A5E2-9B0D90E7270E}" destId="{C60F9C77-566B-4E42-B1AB-F3AEC1FA5A5F}" srcOrd="0" destOrd="0" presId="urn:microsoft.com/office/officeart/2018/2/layout/IconVerticalSolidList"/>
    <dgm:cxn modelId="{F116CD44-7F8A-496D-BB38-29212A3B2D15}" srcId="{FF3AE551-4363-4BED-B7A3-DD4F6D18C205}" destId="{3EC733ED-8C86-4A95-859F-DEDE20217C84}" srcOrd="2" destOrd="0" parTransId="{B8438643-486A-4483-BF67-A3E1CFD98A2C}" sibTransId="{9E59567C-12D3-43A6-9387-12360AE94740}"/>
    <dgm:cxn modelId="{F6E29767-6BB0-47B4-A8CB-8B38DEDBE832}" srcId="{FF3AE551-4363-4BED-B7A3-DD4F6D18C205}" destId="{3FB6F83F-0807-458B-A5E2-9B0D90E7270E}" srcOrd="0" destOrd="0" parTransId="{0FEA319D-B06D-4C55-B6C2-C8B4E7D516FC}" sibTransId="{7EBCCBD8-B908-473D-A99E-6BA1501231CA}"/>
    <dgm:cxn modelId="{DCCCFB71-7468-40DE-AAD1-4083FFBEE719}" type="presOf" srcId="{704F7300-9A35-4E79-A61E-2FCE725CCAFC}" destId="{40DBAD65-4F00-4ACB-A7A2-AC53DAC5D074}" srcOrd="0" destOrd="0" presId="urn:microsoft.com/office/officeart/2018/2/layout/IconVerticalSolidList"/>
    <dgm:cxn modelId="{70B26F57-EEEA-4154-BCBF-D8DE1D3C5948}" srcId="{A0813CA3-8664-4ABF-BF9C-A42CEDDFB7C8}" destId="{7F896C75-8E41-4C4B-8580-C21D15F3B497}" srcOrd="1" destOrd="0" parTransId="{9E8B41BA-4A85-42CA-B635-3695A376DD28}" sibTransId="{776BAF4C-E2B6-4167-8B0D-BD549AB2602D}"/>
    <dgm:cxn modelId="{96BED084-7C87-4631-AF3A-57A83E0B2906}" srcId="{FF3AE551-4363-4BED-B7A3-DD4F6D18C205}" destId="{FA2DD6DE-6363-43C1-BBEF-BA09F27794EE}" srcOrd="4" destOrd="0" parTransId="{7ED86B1F-B977-402B-9F8A-8D4ADABC2090}" sibTransId="{9961853A-F036-4DFB-890B-78E9352CC4B7}"/>
    <dgm:cxn modelId="{56266FAA-FAFE-4036-AC11-6620DF35F4DB}" type="presOf" srcId="{FA2DD6DE-6363-43C1-BBEF-BA09F27794EE}" destId="{F184B666-E0B8-4AAF-85CB-F919D0C05292}" srcOrd="0" destOrd="0" presId="urn:microsoft.com/office/officeart/2018/2/layout/IconVerticalSolidList"/>
    <dgm:cxn modelId="{00AC94B7-ACC0-4552-B1A8-CAC41F3A14AE}" type="presOf" srcId="{8463B2EF-1B58-431D-9EDA-60D799C0CB77}" destId="{F1DBE632-B05D-41B5-B87A-50D1B80FEFB3}" srcOrd="0" destOrd="0" presId="urn:microsoft.com/office/officeart/2018/2/layout/IconVerticalSolidList"/>
    <dgm:cxn modelId="{227BEBC6-DAAF-4509-ABDA-4BB8AAFD5E06}" srcId="{FF3AE551-4363-4BED-B7A3-DD4F6D18C205}" destId="{704F7300-9A35-4E79-A61E-2FCE725CCAFC}" srcOrd="3" destOrd="0" parTransId="{ED780952-3CB1-4C0F-BB7C-F46D216A6DA6}" sibTransId="{AA422438-1ACC-4F10-B4AE-27355247223B}"/>
    <dgm:cxn modelId="{5AFC6FD6-824F-49E8-9B68-657DE66C5537}" srcId="{A0813CA3-8664-4ABF-BF9C-A42CEDDFB7C8}" destId="{8463B2EF-1B58-431D-9EDA-60D799C0CB77}" srcOrd="0" destOrd="0" parTransId="{362755D0-F46C-41E8-BF81-34DAEA677168}" sibTransId="{575D5EAE-9411-464C-A4BE-FCFE6AE191E4}"/>
    <dgm:cxn modelId="{E27312EB-92C7-481D-9B1D-0B5E991FA653}" srcId="{FF3AE551-4363-4BED-B7A3-DD4F6D18C205}" destId="{A0813CA3-8664-4ABF-BF9C-A42CEDDFB7C8}" srcOrd="1" destOrd="0" parTransId="{67B88E4E-D17E-4ABB-81FB-79A9C52441C6}" sibTransId="{9B26E656-6FD4-49BB-B3AC-E0D3F54718E6}"/>
    <dgm:cxn modelId="{A6F16D3E-E430-42F4-BF23-4A1BA4F6F54A}" type="presParOf" srcId="{E96BDFBA-5423-4412-BB3C-6A5754302B11}" destId="{7026F771-B8CE-4406-B543-58A308AC581A}" srcOrd="0" destOrd="0" presId="urn:microsoft.com/office/officeart/2018/2/layout/IconVerticalSolidList"/>
    <dgm:cxn modelId="{328DFBA8-0095-4334-AD7B-1024A80D5B0B}" type="presParOf" srcId="{7026F771-B8CE-4406-B543-58A308AC581A}" destId="{5C6612EA-381E-4A8E-9C39-AD6306E801BA}" srcOrd="0" destOrd="0" presId="urn:microsoft.com/office/officeart/2018/2/layout/IconVerticalSolidList"/>
    <dgm:cxn modelId="{B4190D3D-A713-4982-A7CF-32234452635B}" type="presParOf" srcId="{7026F771-B8CE-4406-B543-58A308AC581A}" destId="{FDA01E4B-6E98-49D2-8EA7-545B1B3E815B}" srcOrd="1" destOrd="0" presId="urn:microsoft.com/office/officeart/2018/2/layout/IconVerticalSolidList"/>
    <dgm:cxn modelId="{77E5DA5B-F53F-4D29-9F2C-1610B5228B59}" type="presParOf" srcId="{7026F771-B8CE-4406-B543-58A308AC581A}" destId="{ABD0F277-1FC8-4DE1-AC96-38DE6C11C4A7}" srcOrd="2" destOrd="0" presId="urn:microsoft.com/office/officeart/2018/2/layout/IconVerticalSolidList"/>
    <dgm:cxn modelId="{4B534669-FD2E-419C-BCFA-6FD8FC72A13C}" type="presParOf" srcId="{7026F771-B8CE-4406-B543-58A308AC581A}" destId="{C60F9C77-566B-4E42-B1AB-F3AEC1FA5A5F}" srcOrd="3" destOrd="0" presId="urn:microsoft.com/office/officeart/2018/2/layout/IconVerticalSolidList"/>
    <dgm:cxn modelId="{FA871370-DF33-446E-AF44-870F5F88A50D}" type="presParOf" srcId="{E96BDFBA-5423-4412-BB3C-6A5754302B11}" destId="{BE1475D6-2B91-4F1F-8E3E-D0728717B7BF}" srcOrd="1" destOrd="0" presId="urn:microsoft.com/office/officeart/2018/2/layout/IconVerticalSolidList"/>
    <dgm:cxn modelId="{1AAD2913-1A94-4574-B8C3-41DBFCE632AA}" type="presParOf" srcId="{E96BDFBA-5423-4412-BB3C-6A5754302B11}" destId="{CC11A211-9D17-42F2-ACD4-2187E7A16042}" srcOrd="2" destOrd="0" presId="urn:microsoft.com/office/officeart/2018/2/layout/IconVerticalSolidList"/>
    <dgm:cxn modelId="{578230C4-58E4-4471-AB88-6144689D6903}" type="presParOf" srcId="{CC11A211-9D17-42F2-ACD4-2187E7A16042}" destId="{3590DBA3-04F2-49F2-A688-8B07C838DF4E}" srcOrd="0" destOrd="0" presId="urn:microsoft.com/office/officeart/2018/2/layout/IconVerticalSolidList"/>
    <dgm:cxn modelId="{880A53E3-78F6-4843-8B5D-C68FEDC34FD7}" type="presParOf" srcId="{CC11A211-9D17-42F2-ACD4-2187E7A16042}" destId="{4DC37C42-225C-4FDF-BBA6-819187221D37}" srcOrd="1" destOrd="0" presId="urn:microsoft.com/office/officeart/2018/2/layout/IconVerticalSolidList"/>
    <dgm:cxn modelId="{80BE2AFE-2D5D-4C6F-895C-A31DD204881B}" type="presParOf" srcId="{CC11A211-9D17-42F2-ACD4-2187E7A16042}" destId="{772F1B96-10A7-4DD9-93CD-D516C01F394F}" srcOrd="2" destOrd="0" presId="urn:microsoft.com/office/officeart/2018/2/layout/IconVerticalSolidList"/>
    <dgm:cxn modelId="{89E7B1AB-5459-4B31-A51C-DFC38654BE4D}" type="presParOf" srcId="{CC11A211-9D17-42F2-ACD4-2187E7A16042}" destId="{8252EE86-DCF4-4B13-A164-2BC3F67EA4C0}" srcOrd="3" destOrd="0" presId="urn:microsoft.com/office/officeart/2018/2/layout/IconVerticalSolidList"/>
    <dgm:cxn modelId="{BD150494-1199-433D-B9F1-32EFD66B991E}" type="presParOf" srcId="{CC11A211-9D17-42F2-ACD4-2187E7A16042}" destId="{F1DBE632-B05D-41B5-B87A-50D1B80FEFB3}" srcOrd="4" destOrd="0" presId="urn:microsoft.com/office/officeart/2018/2/layout/IconVerticalSolidList"/>
    <dgm:cxn modelId="{5E1293E2-5122-4659-84B6-94DBD0FD9108}" type="presParOf" srcId="{E96BDFBA-5423-4412-BB3C-6A5754302B11}" destId="{7318E47C-BB84-44E7-965D-096D2B2E3C5E}" srcOrd="3" destOrd="0" presId="urn:microsoft.com/office/officeart/2018/2/layout/IconVerticalSolidList"/>
    <dgm:cxn modelId="{1A8E9EAD-5CED-4E43-ADBC-C885AB99516F}" type="presParOf" srcId="{E96BDFBA-5423-4412-BB3C-6A5754302B11}" destId="{F2997A58-1DA3-4E6D-8F39-21BDAE672CF8}" srcOrd="4" destOrd="0" presId="urn:microsoft.com/office/officeart/2018/2/layout/IconVerticalSolidList"/>
    <dgm:cxn modelId="{0D53F3D4-2F4B-4AC3-A292-A0F05F50095F}" type="presParOf" srcId="{F2997A58-1DA3-4E6D-8F39-21BDAE672CF8}" destId="{C6A32C78-CB9D-4922-AEA8-E3D5CEF18FB3}" srcOrd="0" destOrd="0" presId="urn:microsoft.com/office/officeart/2018/2/layout/IconVerticalSolidList"/>
    <dgm:cxn modelId="{DFAB98FC-FB78-4A3D-B1BC-C0E559C94E05}" type="presParOf" srcId="{F2997A58-1DA3-4E6D-8F39-21BDAE672CF8}" destId="{6033C787-5C5F-4DE8-A51F-0897D9014E02}" srcOrd="1" destOrd="0" presId="urn:microsoft.com/office/officeart/2018/2/layout/IconVerticalSolidList"/>
    <dgm:cxn modelId="{EE6CC1E9-25FA-4CE0-A168-50649A5444CD}" type="presParOf" srcId="{F2997A58-1DA3-4E6D-8F39-21BDAE672CF8}" destId="{B054E6D5-ECD6-4003-8FEE-4520C4D39D9B}" srcOrd="2" destOrd="0" presId="urn:microsoft.com/office/officeart/2018/2/layout/IconVerticalSolidList"/>
    <dgm:cxn modelId="{B6CA16F3-1E85-4081-9E25-34127251BF9A}" type="presParOf" srcId="{F2997A58-1DA3-4E6D-8F39-21BDAE672CF8}" destId="{303E4FB8-5BC7-4694-88AC-C57F83D7C6DF}" srcOrd="3" destOrd="0" presId="urn:microsoft.com/office/officeart/2018/2/layout/IconVerticalSolidList"/>
    <dgm:cxn modelId="{B5991C57-D3DC-41B3-B075-7DC20656A724}" type="presParOf" srcId="{E96BDFBA-5423-4412-BB3C-6A5754302B11}" destId="{3533BCAC-FB80-4421-923C-5A00616AFDFE}" srcOrd="5" destOrd="0" presId="urn:microsoft.com/office/officeart/2018/2/layout/IconVerticalSolidList"/>
    <dgm:cxn modelId="{969D3D7E-4115-42FE-9550-B3B742C19E0C}" type="presParOf" srcId="{E96BDFBA-5423-4412-BB3C-6A5754302B11}" destId="{0BCF68B2-4C3A-46BE-9A30-447A8670D78E}" srcOrd="6" destOrd="0" presId="urn:microsoft.com/office/officeart/2018/2/layout/IconVerticalSolidList"/>
    <dgm:cxn modelId="{09106570-1E22-42B0-A83B-21E40871B938}" type="presParOf" srcId="{0BCF68B2-4C3A-46BE-9A30-447A8670D78E}" destId="{EEDFE813-DA08-45CE-977C-56326AFC659E}" srcOrd="0" destOrd="0" presId="urn:microsoft.com/office/officeart/2018/2/layout/IconVerticalSolidList"/>
    <dgm:cxn modelId="{4568ACE4-F0E1-406B-83E0-C1C5FB52F24C}" type="presParOf" srcId="{0BCF68B2-4C3A-46BE-9A30-447A8670D78E}" destId="{A3F80627-3CE7-4ACA-B1AB-A41F43362CD3}" srcOrd="1" destOrd="0" presId="urn:microsoft.com/office/officeart/2018/2/layout/IconVerticalSolidList"/>
    <dgm:cxn modelId="{D66C6807-7D15-40CA-B5F7-BD5CDB0B9CCD}" type="presParOf" srcId="{0BCF68B2-4C3A-46BE-9A30-447A8670D78E}" destId="{0558A1B6-492D-4387-8590-BD7B999AD014}" srcOrd="2" destOrd="0" presId="urn:microsoft.com/office/officeart/2018/2/layout/IconVerticalSolidList"/>
    <dgm:cxn modelId="{DBE16AE8-A7CB-4C37-BF3F-34D37D5559D4}" type="presParOf" srcId="{0BCF68B2-4C3A-46BE-9A30-447A8670D78E}" destId="{40DBAD65-4F00-4ACB-A7A2-AC53DAC5D074}" srcOrd="3" destOrd="0" presId="urn:microsoft.com/office/officeart/2018/2/layout/IconVerticalSolidList"/>
    <dgm:cxn modelId="{715747CD-5127-4C06-8062-FC7F89C1BDA9}" type="presParOf" srcId="{E96BDFBA-5423-4412-BB3C-6A5754302B11}" destId="{E7A22DB7-B08C-454C-BFBD-4AC0089968F4}" srcOrd="7" destOrd="0" presId="urn:microsoft.com/office/officeart/2018/2/layout/IconVerticalSolidList"/>
    <dgm:cxn modelId="{12C0FAD5-6DD2-466B-BB86-7A77499AC79D}" type="presParOf" srcId="{E96BDFBA-5423-4412-BB3C-6A5754302B11}" destId="{2798ED62-7268-41C0-A949-B368E3BCB808}" srcOrd="8" destOrd="0" presId="urn:microsoft.com/office/officeart/2018/2/layout/IconVerticalSolidList"/>
    <dgm:cxn modelId="{B08F7F62-B38F-43AB-88A1-0C3ECDDBC660}" type="presParOf" srcId="{2798ED62-7268-41C0-A949-B368E3BCB808}" destId="{319C17D1-FD93-4FE4-88F4-27D6F20D121B}" srcOrd="0" destOrd="0" presId="urn:microsoft.com/office/officeart/2018/2/layout/IconVerticalSolidList"/>
    <dgm:cxn modelId="{40914EEA-C22E-4BC9-A43E-CFF26D752F3A}" type="presParOf" srcId="{2798ED62-7268-41C0-A949-B368E3BCB808}" destId="{71929090-35E4-49B6-B798-F00C30033373}" srcOrd="1" destOrd="0" presId="urn:microsoft.com/office/officeart/2018/2/layout/IconVerticalSolidList"/>
    <dgm:cxn modelId="{156035F1-DA26-4341-9F8B-61D2EC08B518}" type="presParOf" srcId="{2798ED62-7268-41C0-A949-B368E3BCB808}" destId="{F410B164-4E38-4D92-8DFF-F236911A2BCB}" srcOrd="2" destOrd="0" presId="urn:microsoft.com/office/officeart/2018/2/layout/IconVerticalSolidList"/>
    <dgm:cxn modelId="{BACC9A5D-51BC-4982-BC30-0A520399D10C}" type="presParOf" srcId="{2798ED62-7268-41C0-A949-B368E3BCB808}" destId="{F184B666-E0B8-4AAF-85CB-F919D0C0529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0DDE7-8F14-4C03-B880-FB54530B7A7B}">
      <dsp:nvSpPr>
        <dsp:cNvPr id="0" name=""/>
        <dsp:cNvSpPr/>
      </dsp:nvSpPr>
      <dsp:spPr>
        <a:xfrm>
          <a:off x="2899779" y="686484"/>
          <a:ext cx="5304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46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50985" y="729398"/>
        <a:ext cx="28053" cy="5610"/>
      </dsp:txXfrm>
    </dsp:sp>
    <dsp:sp modelId="{7F1515F3-EFD8-4BDE-8631-9F47014A4BF1}">
      <dsp:nvSpPr>
        <dsp:cNvPr id="0" name=""/>
        <dsp:cNvSpPr/>
      </dsp:nvSpPr>
      <dsp:spPr>
        <a:xfrm>
          <a:off x="462167" y="380"/>
          <a:ext cx="2439412" cy="14636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Who is/is not back on campus for fall classes?</a:t>
          </a:r>
        </a:p>
      </dsp:txBody>
      <dsp:txXfrm>
        <a:off x="462167" y="380"/>
        <a:ext cx="2439412" cy="1463647"/>
      </dsp:txXfrm>
    </dsp:sp>
    <dsp:sp modelId="{BFE6CA02-CAA2-4AA9-B6DC-F9EAA2C10465}">
      <dsp:nvSpPr>
        <dsp:cNvPr id="0" name=""/>
        <dsp:cNvSpPr/>
      </dsp:nvSpPr>
      <dsp:spPr>
        <a:xfrm>
          <a:off x="1681873" y="1462227"/>
          <a:ext cx="3000476" cy="530464"/>
        </a:xfrm>
        <a:custGeom>
          <a:avLst/>
          <a:gdLst/>
          <a:ahLst/>
          <a:cxnLst/>
          <a:rect l="0" t="0" r="0" b="0"/>
          <a:pathLst>
            <a:path>
              <a:moveTo>
                <a:pt x="3000476" y="0"/>
              </a:moveTo>
              <a:lnTo>
                <a:pt x="3000476" y="282332"/>
              </a:lnTo>
              <a:lnTo>
                <a:pt x="0" y="282332"/>
              </a:lnTo>
              <a:lnTo>
                <a:pt x="0" y="53046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5799" y="1724654"/>
        <a:ext cx="152624" cy="5610"/>
      </dsp:txXfrm>
    </dsp:sp>
    <dsp:sp modelId="{5529B4F3-7DAF-4DE8-86E9-76BD8AFCA444}">
      <dsp:nvSpPr>
        <dsp:cNvPr id="0" name=""/>
        <dsp:cNvSpPr/>
      </dsp:nvSpPr>
      <dsp:spPr>
        <a:xfrm>
          <a:off x="3462644" y="380"/>
          <a:ext cx="2439412" cy="14636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Release time survey</a:t>
          </a:r>
        </a:p>
      </dsp:txBody>
      <dsp:txXfrm>
        <a:off x="3462644" y="380"/>
        <a:ext cx="2439412" cy="1463647"/>
      </dsp:txXfrm>
    </dsp:sp>
    <dsp:sp modelId="{3369128A-5AC6-491B-AD6F-9854177247A3}">
      <dsp:nvSpPr>
        <dsp:cNvPr id="0" name=""/>
        <dsp:cNvSpPr/>
      </dsp:nvSpPr>
      <dsp:spPr>
        <a:xfrm>
          <a:off x="2899779" y="2711196"/>
          <a:ext cx="5304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464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50985" y="2754110"/>
        <a:ext cx="28053" cy="5610"/>
      </dsp:txXfrm>
    </dsp:sp>
    <dsp:sp modelId="{207C2438-81FB-4D28-BFC2-EE43DEE7DEE6}">
      <dsp:nvSpPr>
        <dsp:cNvPr id="0" name=""/>
        <dsp:cNvSpPr/>
      </dsp:nvSpPr>
      <dsp:spPr>
        <a:xfrm>
          <a:off x="462167" y="2025092"/>
          <a:ext cx="2439412" cy="14636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ABFSE Directory – present NBE results</a:t>
          </a:r>
        </a:p>
      </dsp:txBody>
      <dsp:txXfrm>
        <a:off x="462167" y="2025092"/>
        <a:ext cx="2439412" cy="1463647"/>
      </dsp:txXfrm>
    </dsp:sp>
    <dsp:sp modelId="{63182BAF-45B6-4169-A170-2F22E6A2B35E}">
      <dsp:nvSpPr>
        <dsp:cNvPr id="0" name=""/>
        <dsp:cNvSpPr/>
      </dsp:nvSpPr>
      <dsp:spPr>
        <a:xfrm>
          <a:off x="1681873" y="3486939"/>
          <a:ext cx="3000476" cy="530464"/>
        </a:xfrm>
        <a:custGeom>
          <a:avLst/>
          <a:gdLst/>
          <a:ahLst/>
          <a:cxnLst/>
          <a:rect l="0" t="0" r="0" b="0"/>
          <a:pathLst>
            <a:path>
              <a:moveTo>
                <a:pt x="3000476" y="0"/>
              </a:moveTo>
              <a:lnTo>
                <a:pt x="3000476" y="282332"/>
              </a:lnTo>
              <a:lnTo>
                <a:pt x="0" y="282332"/>
              </a:lnTo>
              <a:lnTo>
                <a:pt x="0" y="53046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5799" y="3749366"/>
        <a:ext cx="152624" cy="5610"/>
      </dsp:txXfrm>
    </dsp:sp>
    <dsp:sp modelId="{FA379AB6-AF1E-4B04-8ACD-2918A5FDE1E2}">
      <dsp:nvSpPr>
        <dsp:cNvPr id="0" name=""/>
        <dsp:cNvSpPr/>
      </dsp:nvSpPr>
      <dsp:spPr>
        <a:xfrm>
          <a:off x="3462644" y="2025092"/>
          <a:ext cx="2439412" cy="14636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ICFSEB letter – candidate eligibility</a:t>
          </a:r>
        </a:p>
      </dsp:txBody>
      <dsp:txXfrm>
        <a:off x="3462644" y="2025092"/>
        <a:ext cx="2439412" cy="1463647"/>
      </dsp:txXfrm>
    </dsp:sp>
    <dsp:sp modelId="{3F6C39A2-16B9-4D82-8470-899A9920971D}">
      <dsp:nvSpPr>
        <dsp:cNvPr id="0" name=""/>
        <dsp:cNvSpPr/>
      </dsp:nvSpPr>
      <dsp:spPr>
        <a:xfrm>
          <a:off x="2899779" y="4735907"/>
          <a:ext cx="5304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464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50985" y="4778822"/>
        <a:ext cx="28053" cy="5610"/>
      </dsp:txXfrm>
    </dsp:sp>
    <dsp:sp modelId="{CC411CDB-C521-42F9-A570-ED9E724DE524}">
      <dsp:nvSpPr>
        <dsp:cNvPr id="0" name=""/>
        <dsp:cNvSpPr/>
      </dsp:nvSpPr>
      <dsp:spPr>
        <a:xfrm>
          <a:off x="462167" y="4049804"/>
          <a:ext cx="2439412" cy="14636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Candidacy language</a:t>
          </a:r>
        </a:p>
      </dsp:txBody>
      <dsp:txXfrm>
        <a:off x="462167" y="4049804"/>
        <a:ext cx="2439412" cy="1463647"/>
      </dsp:txXfrm>
    </dsp:sp>
    <dsp:sp modelId="{17B2D11A-9352-4A58-A5F4-09630B07D727}">
      <dsp:nvSpPr>
        <dsp:cNvPr id="0" name=""/>
        <dsp:cNvSpPr/>
      </dsp:nvSpPr>
      <dsp:spPr>
        <a:xfrm>
          <a:off x="3462644" y="4049804"/>
          <a:ext cx="2439412" cy="14636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533" tIns="125471" rIns="119533" bIns="1254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Annual report follow-up</a:t>
          </a:r>
        </a:p>
      </dsp:txBody>
      <dsp:txXfrm>
        <a:off x="3462644" y="4049804"/>
        <a:ext cx="2439412" cy="1463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983D3-EBE3-4AAA-8BE9-B1BE7EB9F56A}">
      <dsp:nvSpPr>
        <dsp:cNvPr id="0" name=""/>
        <dsp:cNvSpPr/>
      </dsp:nvSpPr>
      <dsp:spPr>
        <a:xfrm>
          <a:off x="0" y="664564"/>
          <a:ext cx="2325488" cy="30222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45 responses</a:t>
          </a:r>
        </a:p>
      </dsp:txBody>
      <dsp:txXfrm>
        <a:off x="0" y="664564"/>
        <a:ext cx="2325488" cy="3022208"/>
      </dsp:txXfrm>
    </dsp:sp>
    <dsp:sp modelId="{366AFB2D-203B-4CE2-9547-F0A5000793CF}">
      <dsp:nvSpPr>
        <dsp:cNvPr id="0" name=""/>
        <dsp:cNvSpPr/>
      </dsp:nvSpPr>
      <dsp:spPr>
        <a:xfrm>
          <a:off x="3448051" y="26"/>
          <a:ext cx="6448686" cy="435128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Recognized by various names/titles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Reassigned time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Compensation time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Contact hours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Point system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Contracted formula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Negotiated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Doesn’t matter b/c must work OT in order to cover all classes</a:t>
          </a:r>
        </a:p>
      </dsp:txBody>
      <dsp:txXfrm>
        <a:off x="3448051" y="26"/>
        <a:ext cx="6448686" cy="4351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37C2C-CE8C-46FB-A0CE-F40D578D3CB4}">
      <dsp:nvSpPr>
        <dsp:cNvPr id="0" name=""/>
        <dsp:cNvSpPr/>
      </dsp:nvSpPr>
      <dsp:spPr>
        <a:xfrm>
          <a:off x="51" y="16238"/>
          <a:ext cx="4913783" cy="16122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Percent of load as release time (range) 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28 responses of 45</a:t>
          </a:r>
        </a:p>
      </dsp:txBody>
      <dsp:txXfrm>
        <a:off x="51" y="16238"/>
        <a:ext cx="4913783" cy="1612290"/>
      </dsp:txXfrm>
    </dsp:sp>
    <dsp:sp modelId="{44BB88A9-98BA-4DD8-9A5D-FEC99E8673AC}">
      <dsp:nvSpPr>
        <dsp:cNvPr id="0" name=""/>
        <dsp:cNvSpPr/>
      </dsp:nvSpPr>
      <dsp:spPr>
        <a:xfrm>
          <a:off x="51" y="1628529"/>
          <a:ext cx="4913783" cy="27065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3600" kern="1200" dirty="0"/>
            <a:t>7% - 66.6%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1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2 – Don’t know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6 – n/a</a:t>
          </a:r>
          <a:br>
            <a:rPr lang="en-US" sz="3000" kern="1200"/>
          </a:br>
          <a:endParaRPr lang="en-US" sz="3000" kern="1200"/>
        </a:p>
      </dsp:txBody>
      <dsp:txXfrm>
        <a:off x="51" y="1628529"/>
        <a:ext cx="4913783" cy="2706570"/>
      </dsp:txXfrm>
    </dsp:sp>
    <dsp:sp modelId="{D6883DC3-AA5B-47B5-8066-4E83F3A7C9D6}">
      <dsp:nvSpPr>
        <dsp:cNvPr id="0" name=""/>
        <dsp:cNvSpPr/>
      </dsp:nvSpPr>
      <dsp:spPr>
        <a:xfrm>
          <a:off x="5601764" y="16238"/>
          <a:ext cx="4913783" cy="161229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/>
            <a:t>Mode is 20%</a:t>
          </a:r>
        </a:p>
      </dsp:txBody>
      <dsp:txXfrm>
        <a:off x="5601764" y="16238"/>
        <a:ext cx="4913783" cy="1612290"/>
      </dsp:txXfrm>
    </dsp:sp>
    <dsp:sp modelId="{A6F2E3EE-2F00-48F1-A4F1-BF2561B6F304}">
      <dsp:nvSpPr>
        <dsp:cNvPr id="0" name=""/>
        <dsp:cNvSpPr/>
      </dsp:nvSpPr>
      <dsp:spPr>
        <a:xfrm>
          <a:off x="5601764" y="1628529"/>
          <a:ext cx="4913783" cy="270657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7DAEF-7FAB-4042-BAA5-C63E2D93E5D8}">
      <dsp:nvSpPr>
        <dsp:cNvPr id="0" name=""/>
        <dsp:cNvSpPr/>
      </dsp:nvSpPr>
      <dsp:spPr>
        <a:xfrm>
          <a:off x="0" y="408988"/>
          <a:ext cx="6263640" cy="1510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Accuracy is important. Summary info is publicly disclosed.</a:t>
          </a:r>
        </a:p>
      </dsp:txBody>
      <dsp:txXfrm>
        <a:off x="73731" y="482719"/>
        <a:ext cx="6116178" cy="1362934"/>
      </dsp:txXfrm>
    </dsp:sp>
    <dsp:sp modelId="{7B8BE442-F70F-4976-90BB-80EEB4443C7D}">
      <dsp:nvSpPr>
        <dsp:cNvPr id="0" name=""/>
        <dsp:cNvSpPr/>
      </dsp:nvSpPr>
      <dsp:spPr>
        <a:xfrm>
          <a:off x="0" y="1997145"/>
          <a:ext cx="6263640" cy="151039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Fulfill obligations to USDE and CHEA accreditation</a:t>
          </a:r>
        </a:p>
      </dsp:txBody>
      <dsp:txXfrm>
        <a:off x="73731" y="2070876"/>
        <a:ext cx="6116178" cy="1362934"/>
      </dsp:txXfrm>
    </dsp:sp>
    <dsp:sp modelId="{52B571A6-AFCE-49E2-8C59-C9C146738AC7}">
      <dsp:nvSpPr>
        <dsp:cNvPr id="0" name=""/>
        <dsp:cNvSpPr/>
      </dsp:nvSpPr>
      <dsp:spPr>
        <a:xfrm>
          <a:off x="0" y="3585302"/>
          <a:ext cx="6263640" cy="151039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Annual Report info goes in ABFSE Directory </a:t>
          </a:r>
          <a:br>
            <a:rPr lang="en-US" sz="2700" kern="1200"/>
          </a:br>
          <a:r>
            <a:rPr lang="en-US" sz="2700" kern="1200"/>
            <a:t>(review Directory info before publication)</a:t>
          </a:r>
        </a:p>
      </dsp:txBody>
      <dsp:txXfrm>
        <a:off x="73731" y="3659033"/>
        <a:ext cx="6116178" cy="13629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612EA-381E-4A8E-9C39-AD6306E801BA}">
      <dsp:nvSpPr>
        <dsp:cNvPr id="0" name=""/>
        <dsp:cNvSpPr/>
      </dsp:nvSpPr>
      <dsp:spPr>
        <a:xfrm>
          <a:off x="0" y="4353"/>
          <a:ext cx="6269038" cy="9272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01E4B-6E98-49D2-8EA7-545B1B3E815B}">
      <dsp:nvSpPr>
        <dsp:cNvPr id="0" name=""/>
        <dsp:cNvSpPr/>
      </dsp:nvSpPr>
      <dsp:spPr>
        <a:xfrm>
          <a:off x="280489" y="212981"/>
          <a:ext cx="509980" cy="5099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F9C77-566B-4E42-B1AB-F3AEC1FA5A5F}">
      <dsp:nvSpPr>
        <dsp:cNvPr id="0" name=""/>
        <dsp:cNvSpPr/>
      </dsp:nvSpPr>
      <dsp:spPr>
        <a:xfrm>
          <a:off x="1070958" y="4353"/>
          <a:ext cx="5198079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Review corporate structure</a:t>
          </a:r>
        </a:p>
      </dsp:txBody>
      <dsp:txXfrm>
        <a:off x="1070958" y="4353"/>
        <a:ext cx="5198079" cy="927236"/>
      </dsp:txXfrm>
    </dsp:sp>
    <dsp:sp modelId="{3590DBA3-04F2-49F2-A688-8B07C838DF4E}">
      <dsp:nvSpPr>
        <dsp:cNvPr id="0" name=""/>
        <dsp:cNvSpPr/>
      </dsp:nvSpPr>
      <dsp:spPr>
        <a:xfrm>
          <a:off x="0" y="1163398"/>
          <a:ext cx="6269038" cy="9272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37C42-225C-4FDF-BBA6-819187221D37}">
      <dsp:nvSpPr>
        <dsp:cNvPr id="0" name=""/>
        <dsp:cNvSpPr/>
      </dsp:nvSpPr>
      <dsp:spPr>
        <a:xfrm>
          <a:off x="280489" y="1372026"/>
          <a:ext cx="509980" cy="5099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EE86-DCF4-4B13-A164-2BC3F67EA4C0}">
      <dsp:nvSpPr>
        <dsp:cNvPr id="0" name=""/>
        <dsp:cNvSpPr/>
      </dsp:nvSpPr>
      <dsp:spPr>
        <a:xfrm>
          <a:off x="1070958" y="1163398"/>
          <a:ext cx="2821067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Future annual conference format</a:t>
          </a:r>
        </a:p>
      </dsp:txBody>
      <dsp:txXfrm>
        <a:off x="1070958" y="1163398"/>
        <a:ext cx="2821067" cy="927236"/>
      </dsp:txXfrm>
    </dsp:sp>
    <dsp:sp modelId="{F1DBE632-B05D-41B5-B87A-50D1B80FEFB3}">
      <dsp:nvSpPr>
        <dsp:cNvPr id="0" name=""/>
        <dsp:cNvSpPr/>
      </dsp:nvSpPr>
      <dsp:spPr>
        <a:xfrm>
          <a:off x="3892025" y="1163398"/>
          <a:ext cx="2377012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Continued use of virtual meetings in some manner?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Formalize vote procedure for future virtual meetings</a:t>
          </a:r>
        </a:p>
      </dsp:txBody>
      <dsp:txXfrm>
        <a:off x="3892025" y="1163398"/>
        <a:ext cx="2377012" cy="927236"/>
      </dsp:txXfrm>
    </dsp:sp>
    <dsp:sp modelId="{C6A32C78-CB9D-4922-AEA8-E3D5CEF18FB3}">
      <dsp:nvSpPr>
        <dsp:cNvPr id="0" name=""/>
        <dsp:cNvSpPr/>
      </dsp:nvSpPr>
      <dsp:spPr>
        <a:xfrm>
          <a:off x="0" y="2322444"/>
          <a:ext cx="6269038" cy="9272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3C787-5C5F-4DE8-A51F-0897D9014E02}">
      <dsp:nvSpPr>
        <dsp:cNvPr id="0" name=""/>
        <dsp:cNvSpPr/>
      </dsp:nvSpPr>
      <dsp:spPr>
        <a:xfrm>
          <a:off x="280489" y="2531072"/>
          <a:ext cx="509980" cy="5099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E4FB8-5BC7-4694-88AC-C57F83D7C6DF}">
      <dsp:nvSpPr>
        <dsp:cNvPr id="0" name=""/>
        <dsp:cNvSpPr/>
      </dsp:nvSpPr>
      <dsp:spPr>
        <a:xfrm>
          <a:off x="1070958" y="2322444"/>
          <a:ext cx="5198079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Scholarship eligibility language update. See website.</a:t>
          </a:r>
          <a:br>
            <a:rPr lang="en-US" sz="1800" kern="1200" dirty="0"/>
          </a:br>
          <a:r>
            <a:rPr lang="en-US" sz="1800" kern="1200" dirty="0"/>
            <a:t>https://www.abfse.org/html/scholarships.html </a:t>
          </a:r>
        </a:p>
      </dsp:txBody>
      <dsp:txXfrm>
        <a:off x="1070958" y="2322444"/>
        <a:ext cx="5198079" cy="927236"/>
      </dsp:txXfrm>
    </dsp:sp>
    <dsp:sp modelId="{EEDFE813-DA08-45CE-977C-56326AFC659E}">
      <dsp:nvSpPr>
        <dsp:cNvPr id="0" name=""/>
        <dsp:cNvSpPr/>
      </dsp:nvSpPr>
      <dsp:spPr>
        <a:xfrm>
          <a:off x="0" y="3481489"/>
          <a:ext cx="6269038" cy="9272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80627-3CE7-4ACA-B1AB-A41F43362CD3}">
      <dsp:nvSpPr>
        <dsp:cNvPr id="0" name=""/>
        <dsp:cNvSpPr/>
      </dsp:nvSpPr>
      <dsp:spPr>
        <a:xfrm>
          <a:off x="280489" y="3690118"/>
          <a:ext cx="509980" cy="5099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BAD65-4F00-4ACB-A7A2-AC53DAC5D074}">
      <dsp:nvSpPr>
        <dsp:cNvPr id="0" name=""/>
        <dsp:cNvSpPr/>
      </dsp:nvSpPr>
      <dsp:spPr>
        <a:xfrm>
          <a:off x="1070958" y="3481489"/>
          <a:ext cx="5198079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Where applicable, programs should review/evaluate student outcomes for traditional v. distance</a:t>
          </a:r>
        </a:p>
      </dsp:txBody>
      <dsp:txXfrm>
        <a:off x="1070958" y="3481489"/>
        <a:ext cx="5198079" cy="927236"/>
      </dsp:txXfrm>
    </dsp:sp>
    <dsp:sp modelId="{319C17D1-FD93-4FE4-88F4-27D6F20D121B}">
      <dsp:nvSpPr>
        <dsp:cNvPr id="0" name=""/>
        <dsp:cNvSpPr/>
      </dsp:nvSpPr>
      <dsp:spPr>
        <a:xfrm>
          <a:off x="0" y="4640535"/>
          <a:ext cx="6269038" cy="9272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929090-35E4-49B6-B798-F00C30033373}">
      <dsp:nvSpPr>
        <dsp:cNvPr id="0" name=""/>
        <dsp:cNvSpPr/>
      </dsp:nvSpPr>
      <dsp:spPr>
        <a:xfrm>
          <a:off x="280489" y="4849163"/>
          <a:ext cx="509980" cy="5099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B666-E0B8-4AAF-85CB-F919D0C05292}">
      <dsp:nvSpPr>
        <dsp:cNvPr id="0" name=""/>
        <dsp:cNvSpPr/>
      </dsp:nvSpPr>
      <dsp:spPr>
        <a:xfrm>
          <a:off x="1070958" y="4640535"/>
          <a:ext cx="5198079" cy="927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33" tIns="98133" rIns="98133" bIns="9813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Part-time program ? Do you offer this option?</a:t>
          </a:r>
        </a:p>
      </dsp:txBody>
      <dsp:txXfrm>
        <a:off x="1070958" y="4640535"/>
        <a:ext cx="5198079" cy="927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6FFA-83E9-41BF-A1DE-EA590D4E0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D0D46-0944-44ED-BA1A-44DC197A0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EF97C-2D50-499F-9474-5EC5A993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DA079-2232-44C8-9581-A7FDE998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6B50F-4C91-4A51-8790-1D579565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EB18-D461-48B7-96B0-BD55ADC19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02F56-1757-4413-A204-F5F885015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0811D-892B-4473-8A7B-33FE5645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C49FF-8B3D-4FAD-917E-6C1019ED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36998-CF93-462D-AE5F-16B06B55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3C8ABE-71F8-4DB3-9A02-E6D7E2B4A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2E947-ABBF-4F10-98C0-D893E6920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897F-FB34-4DEC-B78F-A94C5300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00BE5-2370-4835-94D4-F22972F4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EBB8-E39B-4980-9636-375F87746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5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21B4-7C03-4F45-97A3-920029B4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07766-7B3F-45E5-9E95-9DDA0254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31D55-A755-4228-822B-704D09CB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D54FD-4054-44CB-870D-063CFD1D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417D-8EB7-43A0-A209-C5557542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A1EB-F654-4F0F-BAD8-AFF4BAE86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7FE4E-8A5D-4E54-B7A7-C47440F75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BAAF0-3ED2-4517-AA6E-72F104F5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455AF-E9F6-4E7E-8B15-A1DC2A46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9AFEF-C07F-41D1-A70D-1B81913A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6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7980-ADFC-4A94-847D-F719A691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A2973-717B-4D0E-9989-A8DE64F6E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EC710-618C-43ED-99D3-559CA0448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55C95-CFC6-4566-9E88-BE86C160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57540-1584-4969-AF23-FA5EA12D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DDADC-5D02-4DEC-8F2F-ACE26E91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2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68A4-1786-4FE9-BDCD-A4CA57A1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FFB50-060D-4A82-B4DD-33D589AA2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800B7-99A6-493C-A7B9-F3DBF950E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C83106-BFEF-4829-B977-5956653B1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E4FEA-0F9E-4FB5-91E6-3DBF138A2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44744-AC31-411C-8046-B088DBB1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78C38-38BE-44B5-B1B0-0CD77376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8E8E2-0116-4F55-83A9-EDE53C77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8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42254-A890-4EE4-8D61-DDC3B75D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60045-29B2-4579-998B-2B5E126A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72C9D-EB84-4F10-B4ED-26D33F6C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3B24F-4465-4643-99CC-02872F02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8F9C5-80DC-467F-9519-6C804A78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213E2-AFEF-4501-B31E-660A50CB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08827-F3A3-4655-B7CC-49037743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A5AD-D92F-4FA4-AD9A-1872A47B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1AFA4-0A60-43C3-A836-ACCA4E105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25613-E95B-4EF0-B388-2C3B9FB63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3F859-B0E4-42DC-A87B-847950EA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6E92C-D222-4007-842D-6F8D0A48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ADF6B-BD56-41E0-8D36-8D5CEA03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2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7A0A-DA84-45CF-A7AF-323AEDD60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EA91E-0C37-451F-9E38-62FBE49D1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F1BA9-0421-49AB-8C59-60FB37F98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D2DC8-0564-43E5-9C60-B3B85347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01C7A-8B3A-41A7-B6B2-35BDF8F7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D229A-31D7-4CEE-8BDB-4864444E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8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FA499-0C4B-4EFE-9E63-B13C5AECE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4E944-3B57-4D57-A3FA-B659E1683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23F1A-861F-43A8-B1EC-2BE8DA6A7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A4EE5-B93D-4E5D-B8BC-A44BD7719EB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4DE1D-EE3D-4554-BD54-08BF28EC1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67551-A0BB-4BF6-B6D1-B0AC055D8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F1E9-DB0F-46C0-A24B-E780195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.losrios.edu/academics/programs-and-majors/funeral-service-educ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fse.org/docs/ProfLicensur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BA8878-5F47-42E2-B411-8751B9520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ABFSE</a:t>
            </a:r>
            <a:br>
              <a:rPr lang="en-US" sz="8000" dirty="0"/>
            </a:br>
            <a:r>
              <a:rPr lang="en-US" sz="8000" dirty="0"/>
              <a:t>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65708-1C51-4D82-8995-ED8C8CCDD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r>
              <a:rPr lang="en-US" sz="3600" dirty="0"/>
              <a:t>May 27, 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1721E9FC-586C-4775-98EE-DCCCABF30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75" y="1434392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3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91BB1-51F7-4339-A019-40DC06CA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Help – 42%  		Hurt – 7%	 No impact – 51%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DDAC82-6DDB-4549-B4CB-ACBC1C46F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4"/>
            <a:ext cx="10246359" cy="4758055"/>
          </a:xfrm>
        </p:spPr>
      </p:pic>
    </p:spTree>
    <p:extLst>
      <p:ext uri="{BB962C8B-B14F-4D97-AF65-F5344CB8AC3E}">
        <p14:creationId xmlns:p14="http://schemas.microsoft.com/office/powerpoint/2010/main" val="292109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6FC09-78EA-493C-BA86-879A40FF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3023834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Directory – presentation of NBE results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(new  for 2021 – see arrow)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4196FC-3860-4D8B-88FD-62297007B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7804" y="335280"/>
            <a:ext cx="7030212" cy="638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6FC09-78EA-493C-BA86-879A40FF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Directory – presentation of NBE 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98523-6168-4466-8B0D-7BCF69A78FEB}"/>
              </a:ext>
            </a:extLst>
          </p:cNvPr>
          <p:cNvSpPr txBox="1"/>
          <p:nvPr/>
        </p:nvSpPr>
        <p:spPr>
          <a:xfrm>
            <a:off x="4706152" y="800087"/>
            <a:ext cx="60976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0" u="sng" dirty="0">
                <a:solidFill>
                  <a:srgbClr val="0B4579"/>
                </a:solidFill>
                <a:effectLst/>
                <a:uFill>
                  <a:solidFill>
                    <a:schemeClr val="bg1"/>
                  </a:solidFill>
                </a:uFill>
                <a:latin typeface="Arial" panose="020B0604020202020204" pitchFamily="34" charset="0"/>
                <a:hlinkClick r:id="rId2"/>
              </a:rPr>
              <a:t>See the American River College example. At the webpage, click on Explore Funeral Service Education.</a:t>
            </a:r>
          </a:p>
          <a:p>
            <a:endParaRPr lang="en-US" i="0" dirty="0">
              <a:solidFill>
                <a:srgbClr val="0B4579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en-US" b="1" i="0" dirty="0">
                <a:solidFill>
                  <a:srgbClr val="0B4579"/>
                </a:solidFill>
                <a:effectLst/>
                <a:latin typeface="Arial" panose="020B0604020202020204" pitchFamily="34" charset="0"/>
                <a:hlinkClick r:id="rId2"/>
              </a:rPr>
              <a:t>https://www.arc.losrios.edu/academics/programs-and-majors/funeral-service-education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180BEF-3521-461E-8F70-08DBC792D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697" y="3757625"/>
            <a:ext cx="6825996" cy="2300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Programs may create a link to the ABFSE Directory as an option to present NBE and other student outcomes info. This will make ABFSE responsible to provide current, updated outcomes data.</a:t>
            </a:r>
          </a:p>
        </p:txBody>
      </p:sp>
    </p:spTree>
    <p:extLst>
      <p:ext uri="{BB962C8B-B14F-4D97-AF65-F5344CB8AC3E}">
        <p14:creationId xmlns:p14="http://schemas.microsoft.com/office/powerpoint/2010/main" val="83070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56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FBC65-F12A-421C-9A4A-CA1D7126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Conference expresses concern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84E92F-8EF6-4455-8FA7-5FB00371C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839481"/>
            <a:ext cx="7347537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24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C6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AE71D-0EE6-4CAB-A19B-B462C8D7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Conference expresses concern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C947AB-BD5E-446B-8BD7-74D87A840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7204" y="1726365"/>
            <a:ext cx="8656621" cy="420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2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3F1-5CF2-4C59-A1DF-19970730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64B55-5A4B-4F86-BE36-6B95B96C8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USDE expects accreditors to evaluate licensing exam performance as part of the accreditation function.</a:t>
            </a:r>
          </a:p>
        </p:txBody>
      </p:sp>
    </p:spTree>
    <p:extLst>
      <p:ext uri="{BB962C8B-B14F-4D97-AF65-F5344CB8AC3E}">
        <p14:creationId xmlns:p14="http://schemas.microsoft.com/office/powerpoint/2010/main" val="274987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51D11-AADB-4AB9-A4E2-0CD163BD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Excerpt from Manual – Candidacy Language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F99F7B-91E5-485D-B713-73512B9CB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250198"/>
            <a:ext cx="10905066" cy="353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61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5D91-3613-4115-8181-538FB638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Candidacy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2D137-D457-46EE-AB37-EBA4C4EC7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current Candidacy disclosure language in the ABFSE Manual clear to prospective students?</a:t>
            </a:r>
          </a:p>
          <a:p>
            <a:endParaRPr lang="en-US" dirty="0"/>
          </a:p>
          <a:p>
            <a:r>
              <a:rPr lang="en-US" dirty="0"/>
              <a:t>Are improvements necessary?</a:t>
            </a:r>
          </a:p>
          <a:p>
            <a:r>
              <a:rPr lang="en-US" dirty="0"/>
              <a:t>Can you offer any suggestions?</a:t>
            </a:r>
          </a:p>
        </p:txBody>
      </p:sp>
    </p:spTree>
    <p:extLst>
      <p:ext uri="{BB962C8B-B14F-4D97-AF65-F5344CB8AC3E}">
        <p14:creationId xmlns:p14="http://schemas.microsoft.com/office/powerpoint/2010/main" val="3177179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5A9AC-65AA-4886-B8A8-1055FA8B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Annual Report follow-up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CC1F50D-6CD7-4D39-BCAA-D198F7AA0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58219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974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0A3D50-0FAB-4029-8AD2-0DA4FFDB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CHEA expects Accreditors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C2211-4EFF-4DBD-9AFA-D595C51FA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Publish accreditation status</a:t>
            </a:r>
          </a:p>
          <a:p>
            <a:r>
              <a:rPr lang="en-US" sz="2400" dirty="0"/>
              <a:t>Make program webpage info available</a:t>
            </a:r>
          </a:p>
          <a:p>
            <a:r>
              <a:rPr lang="en-US" sz="2400" dirty="0"/>
              <a:t>Student outcomes via program webpage</a:t>
            </a:r>
            <a:br>
              <a:rPr lang="en-US" sz="2400" dirty="0"/>
            </a:br>
            <a:r>
              <a:rPr lang="en-US" sz="2400" dirty="0"/>
              <a:t>	maximum 3 clicks w/clear pathway</a:t>
            </a:r>
            <a:br>
              <a:rPr lang="en-US" sz="2400" dirty="0"/>
            </a:br>
            <a:r>
              <a:rPr lang="en-US" sz="2400" dirty="0"/>
              <a:t>	can be direct link to Directory (eliminates need for updates)</a:t>
            </a:r>
          </a:p>
          <a:p>
            <a:endParaRPr lang="en-US" sz="2400" dirty="0"/>
          </a:p>
          <a:p>
            <a:r>
              <a:rPr lang="en-US" sz="2400" i="1" dirty="0"/>
              <a:t>Reminder</a:t>
            </a:r>
            <a:r>
              <a:rPr lang="en-US" sz="2400" dirty="0"/>
              <a:t>: USDE requires publication of department hierarchy</a:t>
            </a:r>
            <a:br>
              <a:rPr lang="en-US" sz="2400" dirty="0"/>
            </a:br>
            <a:r>
              <a:rPr lang="en-US" sz="2400" dirty="0"/>
              <a:t>	(reason for question on Annual Report)</a:t>
            </a:r>
          </a:p>
        </p:txBody>
      </p:sp>
    </p:spTree>
    <p:extLst>
      <p:ext uri="{BB962C8B-B14F-4D97-AF65-F5344CB8AC3E}">
        <p14:creationId xmlns:p14="http://schemas.microsoft.com/office/powerpoint/2010/main" val="350795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0B0035-E742-4340-9F15-C5D1F54B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Topics</a:t>
            </a: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0" name="Content Placeholder 2">
            <a:extLst>
              <a:ext uri="{FF2B5EF4-FFF2-40B4-BE49-F238E27FC236}">
                <a16:creationId xmlns:a16="http://schemas.microsoft.com/office/drawing/2014/main" id="{22A93971-79DF-439C-941A-4E50FA8E5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3719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131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9BC0B-944D-4299-92A3-89C69A5D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Announcements</a:t>
            </a: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39757490-345A-48D0-9B8B-868969A13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31612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30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7478E-6A64-4FC9-B82E-0777A879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Other????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7AC4D-2FDA-42CD-9F90-8F25EA56E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ABFSE Committee vacancies to </a:t>
            </a:r>
            <a:r>
              <a:rPr lang="en-US" sz="3200"/>
              <a:t>be filled:</a:t>
            </a:r>
            <a:endParaRPr lang="en-US" sz="3200" dirty="0"/>
          </a:p>
          <a:p>
            <a:pPr marL="457200" lvl="1" indent="0">
              <a:buNone/>
            </a:pPr>
            <a:r>
              <a:rPr lang="en-US" sz="3000" dirty="0"/>
              <a:t>Curriculum, Scholarship, Program, NBE Liaison,</a:t>
            </a:r>
          </a:p>
          <a:p>
            <a:pPr marL="457200" lvl="1" indent="0">
              <a:buNone/>
            </a:pPr>
            <a:r>
              <a:rPr lang="en-US" sz="3000" dirty="0"/>
              <a:t>Constitution and By-Laws</a:t>
            </a:r>
          </a:p>
          <a:p>
            <a:pPr marL="457200" lvl="1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400" dirty="0"/>
              <a:t>2021 Summer Curriculum Review – July 29-30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862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8C293-52FD-4088-8065-C420FA27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Inquiries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10A71-28B1-41CF-AC54-41EC9123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3200" dirty="0"/>
              <a:t>Prospective students ask, is the </a:t>
            </a:r>
            <a:r>
              <a:rPr lang="en-US" sz="3200" i="1" dirty="0"/>
              <a:t>ABC</a:t>
            </a:r>
            <a:r>
              <a:rPr lang="en-US" sz="3200" dirty="0"/>
              <a:t> program recognized in my state?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Federal requirement to disclose took effect July 1, 2020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https://www.abfse.org/docs/ProfLicensure.pdf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902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91C2-D31C-4A74-A959-91EBBC7D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Who is back on campus?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D1C06-A369-4E10-BB8F-22706B21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3600" dirty="0"/>
              <a:t>Need to know in the office in order to determine site visits</a:t>
            </a:r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EF308518-5F64-4A20-BA1D-209AD5351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91" r="3018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922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7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D6E5816-2979-4CAC-87F5-1649715D2E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26" b="19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DEB7C-6AE4-45D6-AF1F-7B450281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Release time survey 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EED79C-0C7F-4C53-9F83-60A384A09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57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A32E-557E-4B43-8179-066BCEC6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91%  - Yes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7C6D30-98EB-497A-99A7-E52517AFC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39850"/>
            <a:ext cx="10144760" cy="5284470"/>
          </a:xfrm>
        </p:spPr>
      </p:pic>
    </p:spTree>
    <p:extLst>
      <p:ext uri="{BB962C8B-B14F-4D97-AF65-F5344CB8AC3E}">
        <p14:creationId xmlns:p14="http://schemas.microsoft.com/office/powerpoint/2010/main" val="149749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2A87-AF30-4206-9FA9-B67940DB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03F4B37-D596-4B77-BA2E-5568A43E6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3840"/>
            <a:ext cx="10591799" cy="6249035"/>
          </a:xfrm>
        </p:spPr>
      </p:pic>
    </p:spTree>
    <p:extLst>
      <p:ext uri="{BB962C8B-B14F-4D97-AF65-F5344CB8AC3E}">
        <p14:creationId xmlns:p14="http://schemas.microsoft.com/office/powerpoint/2010/main" val="240640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8129-E943-4E15-BE89-6CAF73FF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 - 53%</a:t>
            </a:r>
            <a:br>
              <a:rPr lang="en-US" dirty="0"/>
            </a:br>
            <a:r>
              <a:rPr lang="en-US" dirty="0"/>
              <a:t>No – 47%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C1C971-DA69-4175-886C-5CF7FFBB8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4"/>
            <a:ext cx="10774680" cy="4808855"/>
          </a:xfrm>
        </p:spPr>
      </p:pic>
    </p:spTree>
    <p:extLst>
      <p:ext uri="{BB962C8B-B14F-4D97-AF65-F5344CB8AC3E}">
        <p14:creationId xmlns:p14="http://schemas.microsoft.com/office/powerpoint/2010/main" val="98663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B235-B6D6-48A3-9C5F-C6231849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release time determined?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9C8D-96BD-4133-BE21-10D0E381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 (or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ortion) of faculty load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hours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system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Contracted formula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Negotiated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matter b/c must work OT in order to cover all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2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0C320C-EEEE-4938-8862-B339D1797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48890-730A-400B-B15A-12080442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EAFD2A-6247-47A0-B030-DB190E35E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8829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04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570</Words>
  <Application>Microsoft Office PowerPoint</Application>
  <PresentationFormat>Widescreen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ABFSE Town Hall</vt:lpstr>
      <vt:lpstr>Topics</vt:lpstr>
      <vt:lpstr>Who is back on campus?</vt:lpstr>
      <vt:lpstr>Release time survey summary</vt:lpstr>
      <vt:lpstr>91%  - Yes</vt:lpstr>
      <vt:lpstr>PowerPoint Presentation</vt:lpstr>
      <vt:lpstr>Yes  - 53% No – 47%</vt:lpstr>
      <vt:lpstr>How is release time determined?</vt:lpstr>
      <vt:lpstr>Results</vt:lpstr>
      <vt:lpstr> Help – 42%    Hurt – 7%  No impact – 51% </vt:lpstr>
      <vt:lpstr>Directory – presentation of NBE results (new  for 2021 – see arrow)</vt:lpstr>
      <vt:lpstr>Directory – presentation of NBE results</vt:lpstr>
      <vt:lpstr>The Conference expresses concern</vt:lpstr>
      <vt:lpstr>The Conference expresses concern</vt:lpstr>
      <vt:lpstr>Reminder </vt:lpstr>
      <vt:lpstr>Excerpt from Manual – Candidacy Language</vt:lpstr>
      <vt:lpstr>Candidacy language</vt:lpstr>
      <vt:lpstr>Annual Report follow-up</vt:lpstr>
      <vt:lpstr>CHEA expects Accreditors to:</vt:lpstr>
      <vt:lpstr>Announcements</vt:lpstr>
      <vt:lpstr>Other????</vt:lpstr>
      <vt:lpstr>Inquiries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ABFSE Town Hall</dc:title>
  <dc:creator>Robert Smith</dc:creator>
  <cp:lastModifiedBy>Robert Smith</cp:lastModifiedBy>
  <cp:revision>15</cp:revision>
  <cp:lastPrinted>2021-05-27T15:43:47Z</cp:lastPrinted>
  <dcterms:created xsi:type="dcterms:W3CDTF">2021-05-27T13:31:17Z</dcterms:created>
  <dcterms:modified xsi:type="dcterms:W3CDTF">2021-05-28T16:50:58Z</dcterms:modified>
</cp:coreProperties>
</file>