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99" r:id="rId6"/>
    <p:sldId id="257" r:id="rId7"/>
    <p:sldId id="259" r:id="rId8"/>
    <p:sldId id="300" r:id="rId9"/>
    <p:sldId id="258" r:id="rId10"/>
    <p:sldId id="277" r:id="rId11"/>
    <p:sldId id="261" r:id="rId12"/>
    <p:sldId id="322" r:id="rId13"/>
    <p:sldId id="321" r:id="rId14"/>
    <p:sldId id="323" r:id="rId15"/>
    <p:sldId id="324" r:id="rId16"/>
    <p:sldId id="272" r:id="rId17"/>
    <p:sldId id="262" r:id="rId18"/>
    <p:sldId id="301" r:id="rId19"/>
    <p:sldId id="274" r:id="rId20"/>
    <p:sldId id="317" r:id="rId21"/>
    <p:sldId id="260" r:id="rId22"/>
    <p:sldId id="264" r:id="rId23"/>
    <p:sldId id="302" r:id="rId24"/>
    <p:sldId id="320" r:id="rId25"/>
    <p:sldId id="325" r:id="rId26"/>
    <p:sldId id="304" r:id="rId27"/>
    <p:sldId id="326" r:id="rId28"/>
    <p:sldId id="327" r:id="rId29"/>
    <p:sldId id="275" r:id="rId30"/>
    <p:sldId id="305" r:id="rId31"/>
    <p:sldId id="306" r:id="rId32"/>
    <p:sldId id="328" r:id="rId33"/>
    <p:sldId id="265" r:id="rId34"/>
    <p:sldId id="319" r:id="rId35"/>
    <p:sldId id="318" r:id="rId36"/>
    <p:sldId id="266" r:id="rId37"/>
    <p:sldId id="310" r:id="rId38"/>
    <p:sldId id="308" r:id="rId39"/>
    <p:sldId id="307" r:id="rId40"/>
    <p:sldId id="309" r:id="rId41"/>
    <p:sldId id="267" r:id="rId42"/>
    <p:sldId id="311" r:id="rId43"/>
    <p:sldId id="303" r:id="rId44"/>
    <p:sldId id="276" r:id="rId45"/>
    <p:sldId id="268" r:id="rId46"/>
    <p:sldId id="312" r:id="rId47"/>
    <p:sldId id="269" r:id="rId48"/>
    <p:sldId id="313" r:id="rId49"/>
    <p:sldId id="314" r:id="rId50"/>
    <p:sldId id="270" r:id="rId51"/>
    <p:sldId id="291" r:id="rId52"/>
    <p:sldId id="271" r:id="rId53"/>
    <p:sldId id="263" r:id="rId54"/>
    <p:sldId id="295" r:id="rId55"/>
    <p:sldId id="315" r:id="rId56"/>
    <p:sldId id="316" r:id="rId57"/>
    <p:sldId id="298" r:id="rId58"/>
    <p:sldId id="296" r:id="rId59"/>
    <p:sldId id="297" r:id="rId60"/>
    <p:sldId id="29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7CF65-01A1-4789-A1AB-9BEBA44B960A}" v="1701" dt="2024-12-18T18:50:01.961"/>
    <p1510:client id="{A5F27214-6523-4C7C-A645-7AD5FC33D73A}" v="92" dt="2024-12-17T02:00:32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mith" userId="86a016b3-8f29-49fc-ba5f-c0b8f778b3fc" providerId="ADAL" clId="{A5F27214-6523-4C7C-A645-7AD5FC33D73A}"/>
    <pc:docChg chg="modSld sldOrd">
      <pc:chgData name="Robert Smith" userId="86a016b3-8f29-49fc-ba5f-c0b8f778b3fc" providerId="ADAL" clId="{A5F27214-6523-4C7C-A645-7AD5FC33D73A}" dt="2024-12-17T02:00:32.853" v="97" actId="20577"/>
      <pc:docMkLst>
        <pc:docMk/>
      </pc:docMkLst>
      <pc:sldChg chg="modSp mod">
        <pc:chgData name="Robert Smith" userId="86a016b3-8f29-49fc-ba5f-c0b8f778b3fc" providerId="ADAL" clId="{A5F27214-6523-4C7C-A645-7AD5FC33D73A}" dt="2024-12-17T01:37:44.343" v="4" actId="255"/>
        <pc:sldMkLst>
          <pc:docMk/>
          <pc:sldMk cId="3783077554" sldId="256"/>
        </pc:sldMkLst>
        <pc:spChg chg="mod">
          <ac:chgData name="Robert Smith" userId="86a016b3-8f29-49fc-ba5f-c0b8f778b3fc" providerId="ADAL" clId="{A5F27214-6523-4C7C-A645-7AD5FC33D73A}" dt="2024-12-17T01:37:44.343" v="4" actId="255"/>
          <ac:spMkLst>
            <pc:docMk/>
            <pc:sldMk cId="3783077554" sldId="256"/>
            <ac:spMk id="3" creationId="{508AB0AE-C61A-4B0D-9D8A-58C22F9FC249}"/>
          </ac:spMkLst>
        </pc:spChg>
      </pc:sldChg>
      <pc:sldChg chg="modSp mod">
        <pc:chgData name="Robert Smith" userId="86a016b3-8f29-49fc-ba5f-c0b8f778b3fc" providerId="ADAL" clId="{A5F27214-6523-4C7C-A645-7AD5FC33D73A}" dt="2024-12-17T01:52:20.454" v="63" actId="6549"/>
        <pc:sldMkLst>
          <pc:docMk/>
          <pc:sldMk cId="2159810785" sldId="267"/>
        </pc:sldMkLst>
        <pc:spChg chg="mod">
          <ac:chgData name="Robert Smith" userId="86a016b3-8f29-49fc-ba5f-c0b8f778b3fc" providerId="ADAL" clId="{A5F27214-6523-4C7C-A645-7AD5FC33D73A}" dt="2024-12-17T01:52:20.454" v="63" actId="6549"/>
          <ac:spMkLst>
            <pc:docMk/>
            <pc:sldMk cId="2159810785" sldId="267"/>
            <ac:spMk id="2" creationId="{4A31FB89-D3F0-4160-A0FC-66B193C39E62}"/>
          </ac:spMkLst>
        </pc:spChg>
      </pc:sldChg>
      <pc:sldChg chg="modSp mod">
        <pc:chgData name="Robert Smith" userId="86a016b3-8f29-49fc-ba5f-c0b8f778b3fc" providerId="ADAL" clId="{A5F27214-6523-4C7C-A645-7AD5FC33D73A}" dt="2024-12-17T01:55:06.280" v="67" actId="13926"/>
        <pc:sldMkLst>
          <pc:docMk/>
          <pc:sldMk cId="2112634879" sldId="268"/>
        </pc:sldMkLst>
        <pc:spChg chg="mod">
          <ac:chgData name="Robert Smith" userId="86a016b3-8f29-49fc-ba5f-c0b8f778b3fc" providerId="ADAL" clId="{A5F27214-6523-4C7C-A645-7AD5FC33D73A}" dt="2024-12-17T01:55:06.280" v="67" actId="13926"/>
          <ac:spMkLst>
            <pc:docMk/>
            <pc:sldMk cId="2112634879" sldId="268"/>
            <ac:spMk id="2" creationId="{A43010D3-3121-49B5-A352-816AD683B4FC}"/>
          </ac:spMkLst>
        </pc:spChg>
      </pc:sldChg>
      <pc:sldChg chg="modSp mod">
        <pc:chgData name="Robert Smith" userId="86a016b3-8f29-49fc-ba5f-c0b8f778b3fc" providerId="ADAL" clId="{A5F27214-6523-4C7C-A645-7AD5FC33D73A}" dt="2024-12-17T01:56:15.586" v="69" actId="255"/>
        <pc:sldMkLst>
          <pc:docMk/>
          <pc:sldMk cId="2639934030" sldId="269"/>
        </pc:sldMkLst>
        <pc:spChg chg="mod">
          <ac:chgData name="Robert Smith" userId="86a016b3-8f29-49fc-ba5f-c0b8f778b3fc" providerId="ADAL" clId="{A5F27214-6523-4C7C-A645-7AD5FC33D73A}" dt="2024-12-17T01:56:15.586" v="69" actId="255"/>
          <ac:spMkLst>
            <pc:docMk/>
            <pc:sldMk cId="2639934030" sldId="269"/>
            <ac:spMk id="3" creationId="{66BEE125-06B7-47A6-AF24-9214B6236CA4}"/>
          </ac:spMkLst>
        </pc:spChg>
      </pc:sldChg>
      <pc:sldChg chg="modSp mod">
        <pc:chgData name="Robert Smith" userId="86a016b3-8f29-49fc-ba5f-c0b8f778b3fc" providerId="ADAL" clId="{A5F27214-6523-4C7C-A645-7AD5FC33D73A}" dt="2024-12-17T01:41:55.957" v="52" actId="20577"/>
        <pc:sldMkLst>
          <pc:docMk/>
          <pc:sldMk cId="1796513760" sldId="272"/>
        </pc:sldMkLst>
        <pc:spChg chg="mod">
          <ac:chgData name="Robert Smith" userId="86a016b3-8f29-49fc-ba5f-c0b8f778b3fc" providerId="ADAL" clId="{A5F27214-6523-4C7C-A645-7AD5FC33D73A}" dt="2024-12-17T01:41:55.957" v="52" actId="20577"/>
          <ac:spMkLst>
            <pc:docMk/>
            <pc:sldMk cId="1796513760" sldId="272"/>
            <ac:spMk id="3" creationId="{031CF2DA-0AC5-4769-A93C-B5BEAC9474D5}"/>
          </ac:spMkLst>
        </pc:spChg>
      </pc:sldChg>
      <pc:sldChg chg="modSp mod">
        <pc:chgData name="Robert Smith" userId="86a016b3-8f29-49fc-ba5f-c0b8f778b3fc" providerId="ADAL" clId="{A5F27214-6523-4C7C-A645-7AD5FC33D73A}" dt="2024-12-17T01:58:36.254" v="70" actId="255"/>
        <pc:sldMkLst>
          <pc:docMk/>
          <pc:sldMk cId="3856757430" sldId="291"/>
        </pc:sldMkLst>
        <pc:spChg chg="mod">
          <ac:chgData name="Robert Smith" userId="86a016b3-8f29-49fc-ba5f-c0b8f778b3fc" providerId="ADAL" clId="{A5F27214-6523-4C7C-A645-7AD5FC33D73A}" dt="2024-12-17T01:58:36.254" v="70" actId="255"/>
          <ac:spMkLst>
            <pc:docMk/>
            <pc:sldMk cId="3856757430" sldId="291"/>
            <ac:spMk id="6" creationId="{6772EC43-D8BC-740A-80CC-D73BE91DABEF}"/>
          </ac:spMkLst>
        </pc:spChg>
      </pc:sldChg>
      <pc:sldChg chg="ord">
        <pc:chgData name="Robert Smith" userId="86a016b3-8f29-49fc-ba5f-c0b8f778b3fc" providerId="ADAL" clId="{A5F27214-6523-4C7C-A645-7AD5FC33D73A}" dt="2024-12-17T01:46:49.378" v="54"/>
        <pc:sldMkLst>
          <pc:docMk/>
          <pc:sldMk cId="473968747" sldId="302"/>
        </pc:sldMkLst>
      </pc:sldChg>
      <pc:sldChg chg="ord">
        <pc:chgData name="Robert Smith" userId="86a016b3-8f29-49fc-ba5f-c0b8f778b3fc" providerId="ADAL" clId="{A5F27214-6523-4C7C-A645-7AD5FC33D73A}" dt="2024-12-17T01:47:50.640" v="58"/>
        <pc:sldMkLst>
          <pc:docMk/>
          <pc:sldMk cId="341966362" sldId="303"/>
        </pc:sldMkLst>
      </pc:sldChg>
      <pc:sldChg chg="ord">
        <pc:chgData name="Robert Smith" userId="86a016b3-8f29-49fc-ba5f-c0b8f778b3fc" providerId="ADAL" clId="{A5F27214-6523-4C7C-A645-7AD5FC33D73A}" dt="2024-12-17T01:47:21.040" v="56"/>
        <pc:sldMkLst>
          <pc:docMk/>
          <pc:sldMk cId="3959890505" sldId="304"/>
        </pc:sldMkLst>
      </pc:sldChg>
      <pc:sldChg chg="ord">
        <pc:chgData name="Robert Smith" userId="86a016b3-8f29-49fc-ba5f-c0b8f778b3fc" providerId="ADAL" clId="{A5F27214-6523-4C7C-A645-7AD5FC33D73A}" dt="2024-12-17T01:48:46.370" v="60"/>
        <pc:sldMkLst>
          <pc:docMk/>
          <pc:sldMk cId="1978436537" sldId="306"/>
        </pc:sldMkLst>
      </pc:sldChg>
      <pc:sldChg chg="ord">
        <pc:chgData name="Robert Smith" userId="86a016b3-8f29-49fc-ba5f-c0b8f778b3fc" providerId="ADAL" clId="{A5F27214-6523-4C7C-A645-7AD5FC33D73A}" dt="2024-12-17T01:51:42.167" v="62"/>
        <pc:sldMkLst>
          <pc:docMk/>
          <pc:sldMk cId="2633816910" sldId="310"/>
        </pc:sldMkLst>
      </pc:sldChg>
      <pc:sldChg chg="ord">
        <pc:chgData name="Robert Smith" userId="86a016b3-8f29-49fc-ba5f-c0b8f778b3fc" providerId="ADAL" clId="{A5F27214-6523-4C7C-A645-7AD5FC33D73A}" dt="2024-12-17T01:53:29.305" v="65"/>
        <pc:sldMkLst>
          <pc:docMk/>
          <pc:sldMk cId="234617784" sldId="311"/>
        </pc:sldMkLst>
      </pc:sldChg>
      <pc:sldChg chg="modSp mod">
        <pc:chgData name="Robert Smith" userId="86a016b3-8f29-49fc-ba5f-c0b8f778b3fc" providerId="ADAL" clId="{A5F27214-6523-4C7C-A645-7AD5FC33D73A}" dt="2024-12-17T02:00:32.853" v="97" actId="20577"/>
        <pc:sldMkLst>
          <pc:docMk/>
          <pc:sldMk cId="3693769653" sldId="316"/>
        </pc:sldMkLst>
        <pc:spChg chg="mod">
          <ac:chgData name="Robert Smith" userId="86a016b3-8f29-49fc-ba5f-c0b8f778b3fc" providerId="ADAL" clId="{A5F27214-6523-4C7C-A645-7AD5FC33D73A}" dt="2024-12-17T02:00:32.853" v="97" actId="20577"/>
          <ac:spMkLst>
            <pc:docMk/>
            <pc:sldMk cId="3693769653" sldId="316"/>
            <ac:spMk id="3" creationId="{7D25D4ED-A0E6-DD76-56B2-DB98695AD26A}"/>
          </ac:spMkLst>
        </pc:spChg>
      </pc:sldChg>
    </pc:docChg>
  </pc:docChgLst>
  <pc:docChgLst>
    <pc:chgData name="Robert Smith" userId="86a016b3-8f29-49fc-ba5f-c0b8f778b3fc" providerId="ADAL" clId="{3187CF65-01A1-4789-A1AB-9BEBA44B960A}"/>
    <pc:docChg chg="undo custSel addSld delSld modSld sldOrd">
      <pc:chgData name="Robert Smith" userId="86a016b3-8f29-49fc-ba5f-c0b8f778b3fc" providerId="ADAL" clId="{3187CF65-01A1-4789-A1AB-9BEBA44B960A}" dt="2024-12-18T18:50:01.961" v="3728" actId="255"/>
      <pc:docMkLst>
        <pc:docMk/>
      </pc:docMkLst>
      <pc:sldChg chg="modSp mod">
        <pc:chgData name="Robert Smith" userId="86a016b3-8f29-49fc-ba5f-c0b8f778b3fc" providerId="ADAL" clId="{3187CF65-01A1-4789-A1AB-9BEBA44B960A}" dt="2024-12-13T17:13:39.395" v="317" actId="20577"/>
        <pc:sldMkLst>
          <pc:docMk/>
          <pc:sldMk cId="3783077554" sldId="256"/>
        </pc:sldMkLst>
        <pc:spChg chg="mod">
          <ac:chgData name="Robert Smith" userId="86a016b3-8f29-49fc-ba5f-c0b8f778b3fc" providerId="ADAL" clId="{3187CF65-01A1-4789-A1AB-9BEBA44B960A}" dt="2024-12-13T17:13:39.395" v="317" actId="20577"/>
          <ac:spMkLst>
            <pc:docMk/>
            <pc:sldMk cId="3783077554" sldId="256"/>
            <ac:spMk id="2" creationId="{BA37C480-336B-4D2B-BC63-99C48EC2B616}"/>
          </ac:spMkLst>
        </pc:spChg>
      </pc:sldChg>
      <pc:sldChg chg="modSp mod">
        <pc:chgData name="Robert Smith" userId="86a016b3-8f29-49fc-ba5f-c0b8f778b3fc" providerId="ADAL" clId="{3187CF65-01A1-4789-A1AB-9BEBA44B960A}" dt="2024-12-13T21:32:09.144" v="1788" actId="20577"/>
        <pc:sldMkLst>
          <pc:docMk/>
          <pc:sldMk cId="837749246" sldId="257"/>
        </pc:sldMkLst>
        <pc:spChg chg="mod">
          <ac:chgData name="Robert Smith" userId="86a016b3-8f29-49fc-ba5f-c0b8f778b3fc" providerId="ADAL" clId="{3187CF65-01A1-4789-A1AB-9BEBA44B960A}" dt="2024-12-13T16:58:58.300" v="7" actId="6549"/>
          <ac:spMkLst>
            <pc:docMk/>
            <pc:sldMk cId="837749246" sldId="257"/>
            <ac:spMk id="2" creationId="{713DCDED-EF88-4BC3-B05E-BDFA659701E7}"/>
          </ac:spMkLst>
        </pc:spChg>
        <pc:spChg chg="mod">
          <ac:chgData name="Robert Smith" userId="86a016b3-8f29-49fc-ba5f-c0b8f778b3fc" providerId="ADAL" clId="{3187CF65-01A1-4789-A1AB-9BEBA44B960A}" dt="2024-12-13T21:32:09.144" v="1788" actId="20577"/>
          <ac:spMkLst>
            <pc:docMk/>
            <pc:sldMk cId="837749246" sldId="257"/>
            <ac:spMk id="3" creationId="{0DB2E86E-31E3-4AD5-8B35-CC13A1AAC59B}"/>
          </ac:spMkLst>
        </pc:spChg>
      </pc:sldChg>
      <pc:sldChg chg="modSp mod">
        <pc:chgData name="Robert Smith" userId="86a016b3-8f29-49fc-ba5f-c0b8f778b3fc" providerId="ADAL" clId="{3187CF65-01A1-4789-A1AB-9BEBA44B960A}" dt="2024-12-18T18:42:42.290" v="3670" actId="255"/>
        <pc:sldMkLst>
          <pc:docMk/>
          <pc:sldMk cId="2820196060" sldId="258"/>
        </pc:sldMkLst>
        <pc:spChg chg="mod">
          <ac:chgData name="Robert Smith" userId="86a016b3-8f29-49fc-ba5f-c0b8f778b3fc" providerId="ADAL" clId="{3187CF65-01A1-4789-A1AB-9BEBA44B960A}" dt="2024-12-18T18:42:42.290" v="3670" actId="255"/>
          <ac:spMkLst>
            <pc:docMk/>
            <pc:sldMk cId="2820196060" sldId="258"/>
            <ac:spMk id="2" creationId="{0BD4E804-0663-42A7-9776-C6699121E1E4}"/>
          </ac:spMkLst>
        </pc:spChg>
        <pc:spChg chg="mod">
          <ac:chgData name="Robert Smith" userId="86a016b3-8f29-49fc-ba5f-c0b8f778b3fc" providerId="ADAL" clId="{3187CF65-01A1-4789-A1AB-9BEBA44B960A}" dt="2024-12-13T21:31:21.968" v="1775" actId="255"/>
          <ac:spMkLst>
            <pc:docMk/>
            <pc:sldMk cId="2820196060" sldId="258"/>
            <ac:spMk id="3" creationId="{A01E887A-5E88-431B-B47A-4B207FFF4B24}"/>
          </ac:spMkLst>
        </pc:spChg>
      </pc:sldChg>
      <pc:sldChg chg="modSp mod ord">
        <pc:chgData name="Robert Smith" userId="86a016b3-8f29-49fc-ba5f-c0b8f778b3fc" providerId="ADAL" clId="{3187CF65-01A1-4789-A1AB-9BEBA44B960A}" dt="2024-12-13T21:56:06.197" v="2005" actId="20577"/>
        <pc:sldMkLst>
          <pc:docMk/>
          <pc:sldMk cId="2646413626" sldId="259"/>
        </pc:sldMkLst>
        <pc:spChg chg="mod">
          <ac:chgData name="Robert Smith" userId="86a016b3-8f29-49fc-ba5f-c0b8f778b3fc" providerId="ADAL" clId="{3187CF65-01A1-4789-A1AB-9BEBA44B960A}" dt="2024-12-13T16:59:17.222" v="9" actId="6549"/>
          <ac:spMkLst>
            <pc:docMk/>
            <pc:sldMk cId="2646413626" sldId="259"/>
            <ac:spMk id="2" creationId="{47584481-7664-46D4-A953-2DDE9AE83A05}"/>
          </ac:spMkLst>
        </pc:spChg>
        <pc:spChg chg="mod">
          <ac:chgData name="Robert Smith" userId="86a016b3-8f29-49fc-ba5f-c0b8f778b3fc" providerId="ADAL" clId="{3187CF65-01A1-4789-A1AB-9BEBA44B960A}" dt="2024-12-13T21:56:06.197" v="2005" actId="20577"/>
          <ac:spMkLst>
            <pc:docMk/>
            <pc:sldMk cId="2646413626" sldId="259"/>
            <ac:spMk id="3" creationId="{42E22D84-6237-4D6F-B4DF-7113F005E920}"/>
          </ac:spMkLst>
        </pc:spChg>
      </pc:sldChg>
      <pc:sldChg chg="addSp modSp mod ord">
        <pc:chgData name="Robert Smith" userId="86a016b3-8f29-49fc-ba5f-c0b8f778b3fc" providerId="ADAL" clId="{3187CF65-01A1-4789-A1AB-9BEBA44B960A}" dt="2024-12-17T21:17:29.295" v="2415"/>
        <pc:sldMkLst>
          <pc:docMk/>
          <pc:sldMk cId="3502802388" sldId="260"/>
        </pc:sldMkLst>
        <pc:spChg chg="mod">
          <ac:chgData name="Robert Smith" userId="86a016b3-8f29-49fc-ba5f-c0b8f778b3fc" providerId="ADAL" clId="{3187CF65-01A1-4789-A1AB-9BEBA44B960A}" dt="2024-12-17T21:15:26.414" v="2402" actId="27636"/>
          <ac:spMkLst>
            <pc:docMk/>
            <pc:sldMk cId="3502802388" sldId="260"/>
            <ac:spMk id="3" creationId="{680EB3DA-E9E9-4AE9-B418-A89904D4BA1D}"/>
          </ac:spMkLst>
        </pc:spChg>
        <pc:picChg chg="add mod">
          <ac:chgData name="Robert Smith" userId="86a016b3-8f29-49fc-ba5f-c0b8f778b3fc" providerId="ADAL" clId="{3187CF65-01A1-4789-A1AB-9BEBA44B960A}" dt="2024-12-17T21:14:56.490" v="2392"/>
          <ac:picMkLst>
            <pc:docMk/>
            <pc:sldMk cId="3502802388" sldId="260"/>
            <ac:picMk id="4" creationId="{52C72811-622A-2BBF-6410-E36BC478955D}"/>
          </ac:picMkLst>
        </pc:picChg>
      </pc:sldChg>
      <pc:sldChg chg="modSp mod">
        <pc:chgData name="Robert Smith" userId="86a016b3-8f29-49fc-ba5f-c0b8f778b3fc" providerId="ADAL" clId="{3187CF65-01A1-4789-A1AB-9BEBA44B960A}" dt="2024-12-13T17:03:05.465" v="180" actId="6549"/>
        <pc:sldMkLst>
          <pc:docMk/>
          <pc:sldMk cId="4201841782" sldId="261"/>
        </pc:sldMkLst>
        <pc:spChg chg="mod">
          <ac:chgData name="Robert Smith" userId="86a016b3-8f29-49fc-ba5f-c0b8f778b3fc" providerId="ADAL" clId="{3187CF65-01A1-4789-A1AB-9BEBA44B960A}" dt="2024-12-13T17:03:05.465" v="180" actId="6549"/>
          <ac:spMkLst>
            <pc:docMk/>
            <pc:sldMk cId="4201841782" sldId="261"/>
            <ac:spMk id="3" creationId="{4B3676DD-B168-48B9-A48A-ABCE20229F5D}"/>
          </ac:spMkLst>
        </pc:spChg>
      </pc:sldChg>
      <pc:sldChg chg="modSp mod ord">
        <pc:chgData name="Robert Smith" userId="86a016b3-8f29-49fc-ba5f-c0b8f778b3fc" providerId="ADAL" clId="{3187CF65-01A1-4789-A1AB-9BEBA44B960A}" dt="2024-12-13T21:34:19.099" v="1812"/>
        <pc:sldMkLst>
          <pc:docMk/>
          <pc:sldMk cId="2864990223" sldId="262"/>
        </pc:sldMkLst>
        <pc:spChg chg="mod">
          <ac:chgData name="Robert Smith" userId="86a016b3-8f29-49fc-ba5f-c0b8f778b3fc" providerId="ADAL" clId="{3187CF65-01A1-4789-A1AB-9BEBA44B960A}" dt="2024-12-13T17:22:51.711" v="334" actId="20577"/>
          <ac:spMkLst>
            <pc:docMk/>
            <pc:sldMk cId="2864990223" sldId="262"/>
            <ac:spMk id="3" creationId="{BF503E64-A648-49BE-B306-DF69254D9539}"/>
          </ac:spMkLst>
        </pc:spChg>
      </pc:sldChg>
      <pc:sldChg chg="ord">
        <pc:chgData name="Robert Smith" userId="86a016b3-8f29-49fc-ba5f-c0b8f778b3fc" providerId="ADAL" clId="{3187CF65-01A1-4789-A1AB-9BEBA44B960A}" dt="2024-12-18T18:48:19.035" v="3695"/>
        <pc:sldMkLst>
          <pc:docMk/>
          <pc:sldMk cId="3081317239" sldId="263"/>
        </pc:sldMkLst>
      </pc:sldChg>
      <pc:sldChg chg="ord">
        <pc:chgData name="Robert Smith" userId="86a016b3-8f29-49fc-ba5f-c0b8f778b3fc" providerId="ADAL" clId="{3187CF65-01A1-4789-A1AB-9BEBA44B960A}" dt="2024-12-13T21:35:49.775" v="1816"/>
        <pc:sldMkLst>
          <pc:docMk/>
          <pc:sldMk cId="3189807535" sldId="264"/>
        </pc:sldMkLst>
      </pc:sldChg>
      <pc:sldChg chg="modSp mod">
        <pc:chgData name="Robert Smith" userId="86a016b3-8f29-49fc-ba5f-c0b8f778b3fc" providerId="ADAL" clId="{3187CF65-01A1-4789-A1AB-9BEBA44B960A}" dt="2024-12-17T21:36:39.938" v="3599" actId="20577"/>
        <pc:sldMkLst>
          <pc:docMk/>
          <pc:sldMk cId="1454071027" sldId="265"/>
        </pc:sldMkLst>
        <pc:spChg chg="mod">
          <ac:chgData name="Robert Smith" userId="86a016b3-8f29-49fc-ba5f-c0b8f778b3fc" providerId="ADAL" clId="{3187CF65-01A1-4789-A1AB-9BEBA44B960A}" dt="2024-12-17T21:36:09.113" v="3576" actId="6549"/>
          <ac:spMkLst>
            <pc:docMk/>
            <pc:sldMk cId="1454071027" sldId="265"/>
            <ac:spMk id="2" creationId="{A5DDE2C6-CBE6-408B-82BF-DE1F7FBBA9F3}"/>
          </ac:spMkLst>
        </pc:spChg>
        <pc:spChg chg="mod">
          <ac:chgData name="Robert Smith" userId="86a016b3-8f29-49fc-ba5f-c0b8f778b3fc" providerId="ADAL" clId="{3187CF65-01A1-4789-A1AB-9BEBA44B960A}" dt="2024-12-17T21:36:39.938" v="3599" actId="20577"/>
          <ac:spMkLst>
            <pc:docMk/>
            <pc:sldMk cId="1454071027" sldId="265"/>
            <ac:spMk id="3" creationId="{C7768D3B-F51D-4FA5-BF20-09CA7098C9BA}"/>
          </ac:spMkLst>
        </pc:spChg>
      </pc:sldChg>
      <pc:sldChg chg="modSp mod">
        <pc:chgData name="Robert Smith" userId="86a016b3-8f29-49fc-ba5f-c0b8f778b3fc" providerId="ADAL" clId="{3187CF65-01A1-4789-A1AB-9BEBA44B960A}" dt="2024-12-13T17:08:05.011" v="243" actId="6549"/>
        <pc:sldMkLst>
          <pc:docMk/>
          <pc:sldMk cId="2159810785" sldId="267"/>
        </pc:sldMkLst>
        <pc:spChg chg="mod">
          <ac:chgData name="Robert Smith" userId="86a016b3-8f29-49fc-ba5f-c0b8f778b3fc" providerId="ADAL" clId="{3187CF65-01A1-4789-A1AB-9BEBA44B960A}" dt="2024-12-13T17:08:05.011" v="243" actId="6549"/>
          <ac:spMkLst>
            <pc:docMk/>
            <pc:sldMk cId="2159810785" sldId="267"/>
            <ac:spMk id="2" creationId="{4A31FB89-D3F0-4160-A0FC-66B193C39E62}"/>
          </ac:spMkLst>
        </pc:spChg>
      </pc:sldChg>
      <pc:sldChg chg="addSp modSp mod">
        <pc:chgData name="Robert Smith" userId="86a016b3-8f29-49fc-ba5f-c0b8f778b3fc" providerId="ADAL" clId="{3187CF65-01A1-4789-A1AB-9BEBA44B960A}" dt="2024-12-13T20:54:40.707" v="911" actId="1076"/>
        <pc:sldMkLst>
          <pc:docMk/>
          <pc:sldMk cId="2112634879" sldId="268"/>
        </pc:sldMkLst>
        <pc:spChg chg="mod">
          <ac:chgData name="Robert Smith" userId="86a016b3-8f29-49fc-ba5f-c0b8f778b3fc" providerId="ADAL" clId="{3187CF65-01A1-4789-A1AB-9BEBA44B960A}" dt="2024-12-13T20:54:27.210" v="908" actId="14100"/>
          <ac:spMkLst>
            <pc:docMk/>
            <pc:sldMk cId="2112634879" sldId="268"/>
            <ac:spMk id="2" creationId="{A43010D3-3121-49B5-A352-816AD683B4FC}"/>
          </ac:spMkLst>
        </pc:spChg>
        <pc:spChg chg="mod">
          <ac:chgData name="Robert Smith" userId="86a016b3-8f29-49fc-ba5f-c0b8f778b3fc" providerId="ADAL" clId="{3187CF65-01A1-4789-A1AB-9BEBA44B960A}" dt="2024-12-13T20:54:36.978" v="910" actId="14100"/>
          <ac:spMkLst>
            <pc:docMk/>
            <pc:sldMk cId="2112634879" sldId="268"/>
            <ac:spMk id="3" creationId="{540A784D-7616-400A-88CA-F877B5C5D521}"/>
          </ac:spMkLst>
        </pc:spChg>
        <pc:picChg chg="add mod">
          <ac:chgData name="Robert Smith" userId="86a016b3-8f29-49fc-ba5f-c0b8f778b3fc" providerId="ADAL" clId="{3187CF65-01A1-4789-A1AB-9BEBA44B960A}" dt="2024-12-13T20:54:40.707" v="911" actId="1076"/>
          <ac:picMkLst>
            <pc:docMk/>
            <pc:sldMk cId="2112634879" sldId="268"/>
            <ac:picMk id="5" creationId="{B24ABC6B-9F2F-7918-5681-CD98FDCDFE59}"/>
          </ac:picMkLst>
        </pc:picChg>
      </pc:sldChg>
      <pc:sldChg chg="modSp mod">
        <pc:chgData name="Robert Smith" userId="86a016b3-8f29-49fc-ba5f-c0b8f778b3fc" providerId="ADAL" clId="{3187CF65-01A1-4789-A1AB-9BEBA44B960A}" dt="2024-12-13T21:02:35.084" v="978" actId="6549"/>
        <pc:sldMkLst>
          <pc:docMk/>
          <pc:sldMk cId="2639934030" sldId="269"/>
        </pc:sldMkLst>
        <pc:spChg chg="mod">
          <ac:chgData name="Robert Smith" userId="86a016b3-8f29-49fc-ba5f-c0b8f778b3fc" providerId="ADAL" clId="{3187CF65-01A1-4789-A1AB-9BEBA44B960A}" dt="2024-12-13T21:02:35.084" v="978" actId="6549"/>
          <ac:spMkLst>
            <pc:docMk/>
            <pc:sldMk cId="2639934030" sldId="269"/>
            <ac:spMk id="3" creationId="{66BEE125-06B7-47A6-AF24-9214B6236CA4}"/>
          </ac:spMkLst>
        </pc:spChg>
      </pc:sldChg>
      <pc:sldChg chg="modSp mod">
        <pc:chgData name="Robert Smith" userId="86a016b3-8f29-49fc-ba5f-c0b8f778b3fc" providerId="ADAL" clId="{3187CF65-01A1-4789-A1AB-9BEBA44B960A}" dt="2024-12-18T18:47:27.428" v="3691" actId="115"/>
        <pc:sldMkLst>
          <pc:docMk/>
          <pc:sldMk cId="1345459251" sldId="270"/>
        </pc:sldMkLst>
        <pc:spChg chg="mod">
          <ac:chgData name="Robert Smith" userId="86a016b3-8f29-49fc-ba5f-c0b8f778b3fc" providerId="ADAL" clId="{3187CF65-01A1-4789-A1AB-9BEBA44B960A}" dt="2024-12-18T18:47:27.428" v="3691" actId="115"/>
          <ac:spMkLst>
            <pc:docMk/>
            <pc:sldMk cId="1345459251" sldId="270"/>
            <ac:spMk id="3" creationId="{612ADABB-C6D7-4F14-8D96-DB0DE7596C12}"/>
          </ac:spMkLst>
        </pc:spChg>
      </pc:sldChg>
      <pc:sldChg chg="modSp mod">
        <pc:chgData name="Robert Smith" userId="86a016b3-8f29-49fc-ba5f-c0b8f778b3fc" providerId="ADAL" clId="{3187CF65-01A1-4789-A1AB-9BEBA44B960A}" dt="2024-12-13T21:07:46.839" v="1018" actId="20577"/>
        <pc:sldMkLst>
          <pc:docMk/>
          <pc:sldMk cId="676428467" sldId="271"/>
        </pc:sldMkLst>
        <pc:spChg chg="mod">
          <ac:chgData name="Robert Smith" userId="86a016b3-8f29-49fc-ba5f-c0b8f778b3fc" providerId="ADAL" clId="{3187CF65-01A1-4789-A1AB-9BEBA44B960A}" dt="2024-12-13T21:07:46.839" v="1018" actId="20577"/>
          <ac:spMkLst>
            <pc:docMk/>
            <pc:sldMk cId="676428467" sldId="271"/>
            <ac:spMk id="3" creationId="{9799F3CF-C6A2-4BE9-AA5A-6B1D6F352FBD}"/>
          </ac:spMkLst>
        </pc:spChg>
      </pc:sldChg>
      <pc:sldChg chg="modSp mod">
        <pc:chgData name="Robert Smith" userId="86a016b3-8f29-49fc-ba5f-c0b8f778b3fc" providerId="ADAL" clId="{3187CF65-01A1-4789-A1AB-9BEBA44B960A}" dt="2024-12-13T17:05:06.159" v="237" actId="20577"/>
        <pc:sldMkLst>
          <pc:docMk/>
          <pc:sldMk cId="1796513760" sldId="272"/>
        </pc:sldMkLst>
        <pc:spChg chg="mod">
          <ac:chgData name="Robert Smith" userId="86a016b3-8f29-49fc-ba5f-c0b8f778b3fc" providerId="ADAL" clId="{3187CF65-01A1-4789-A1AB-9BEBA44B960A}" dt="2024-12-13T17:05:06.159" v="237" actId="20577"/>
          <ac:spMkLst>
            <pc:docMk/>
            <pc:sldMk cId="1796513760" sldId="272"/>
            <ac:spMk id="3" creationId="{031CF2DA-0AC5-4769-A93C-B5BEAC9474D5}"/>
          </ac:spMkLst>
        </pc:spChg>
      </pc:sldChg>
      <pc:sldChg chg="modSp mod">
        <pc:chgData name="Robert Smith" userId="86a016b3-8f29-49fc-ba5f-c0b8f778b3fc" providerId="ADAL" clId="{3187CF65-01A1-4789-A1AB-9BEBA44B960A}" dt="2024-12-13T21:34:40.639" v="1814" actId="20577"/>
        <pc:sldMkLst>
          <pc:docMk/>
          <pc:sldMk cId="3743814399" sldId="274"/>
        </pc:sldMkLst>
        <pc:spChg chg="mod">
          <ac:chgData name="Robert Smith" userId="86a016b3-8f29-49fc-ba5f-c0b8f778b3fc" providerId="ADAL" clId="{3187CF65-01A1-4789-A1AB-9BEBA44B960A}" dt="2024-12-13T21:34:40.639" v="1814" actId="20577"/>
          <ac:spMkLst>
            <pc:docMk/>
            <pc:sldMk cId="3743814399" sldId="274"/>
            <ac:spMk id="3" creationId="{BF503E64-A648-49BE-B306-DF69254D9539}"/>
          </ac:spMkLst>
        </pc:spChg>
      </pc:sldChg>
      <pc:sldChg chg="modSp mod">
        <pc:chgData name="Robert Smith" userId="86a016b3-8f29-49fc-ba5f-c0b8f778b3fc" providerId="ADAL" clId="{3187CF65-01A1-4789-A1AB-9BEBA44B960A}" dt="2024-12-13T17:07:12.837" v="242" actId="113"/>
        <pc:sldMkLst>
          <pc:docMk/>
          <pc:sldMk cId="716847200" sldId="275"/>
        </pc:sldMkLst>
        <pc:spChg chg="mod">
          <ac:chgData name="Robert Smith" userId="86a016b3-8f29-49fc-ba5f-c0b8f778b3fc" providerId="ADAL" clId="{3187CF65-01A1-4789-A1AB-9BEBA44B960A}" dt="2024-12-13T17:07:12.837" v="242" actId="113"/>
          <ac:spMkLst>
            <pc:docMk/>
            <pc:sldMk cId="716847200" sldId="275"/>
            <ac:spMk id="3" creationId="{0928F1A7-6E88-44E3-8640-AEDA8F18D6E8}"/>
          </ac:spMkLst>
        </pc:spChg>
      </pc:sldChg>
      <pc:sldChg chg="modSp mod">
        <pc:chgData name="Robert Smith" userId="86a016b3-8f29-49fc-ba5f-c0b8f778b3fc" providerId="ADAL" clId="{3187CF65-01A1-4789-A1AB-9BEBA44B960A}" dt="2024-12-13T17:08:37.705" v="244" actId="6549"/>
        <pc:sldMkLst>
          <pc:docMk/>
          <pc:sldMk cId="1921615037" sldId="276"/>
        </pc:sldMkLst>
        <pc:spChg chg="mod">
          <ac:chgData name="Robert Smith" userId="86a016b3-8f29-49fc-ba5f-c0b8f778b3fc" providerId="ADAL" clId="{3187CF65-01A1-4789-A1AB-9BEBA44B960A}" dt="2024-12-13T17:08:37.705" v="244" actId="6549"/>
          <ac:spMkLst>
            <pc:docMk/>
            <pc:sldMk cId="1921615037" sldId="276"/>
            <ac:spMk id="2" creationId="{4A31FB89-D3F0-4160-A0FC-66B193C39E62}"/>
          </ac:spMkLst>
        </pc:spChg>
      </pc:sldChg>
      <pc:sldChg chg="modSp mod">
        <pc:chgData name="Robert Smith" userId="86a016b3-8f29-49fc-ba5f-c0b8f778b3fc" providerId="ADAL" clId="{3187CF65-01A1-4789-A1AB-9BEBA44B960A}" dt="2024-12-13T21:33:28.750" v="1810" actId="255"/>
        <pc:sldMkLst>
          <pc:docMk/>
          <pc:sldMk cId="2595281572" sldId="277"/>
        </pc:sldMkLst>
        <pc:spChg chg="mod">
          <ac:chgData name="Robert Smith" userId="86a016b3-8f29-49fc-ba5f-c0b8f778b3fc" providerId="ADAL" clId="{3187CF65-01A1-4789-A1AB-9BEBA44B960A}" dt="2024-12-13T21:33:28.750" v="1810" actId="255"/>
          <ac:spMkLst>
            <pc:docMk/>
            <pc:sldMk cId="2595281572" sldId="277"/>
            <ac:spMk id="2" creationId="{47584481-7664-46D4-A953-2DDE9AE83A05}"/>
          </ac:spMkLst>
        </pc:spChg>
        <pc:spChg chg="mod">
          <ac:chgData name="Robert Smith" userId="86a016b3-8f29-49fc-ba5f-c0b8f778b3fc" providerId="ADAL" clId="{3187CF65-01A1-4789-A1AB-9BEBA44B960A}" dt="2024-12-13T17:02:03.324" v="146" actId="20577"/>
          <ac:spMkLst>
            <pc:docMk/>
            <pc:sldMk cId="2595281572" sldId="277"/>
            <ac:spMk id="3" creationId="{42E22D84-6237-4D6F-B4DF-7113F005E920}"/>
          </ac:spMkLst>
        </pc:spChg>
      </pc:sldChg>
      <pc:sldChg chg="del">
        <pc:chgData name="Robert Smith" userId="86a016b3-8f29-49fc-ba5f-c0b8f778b3fc" providerId="ADAL" clId="{3187CF65-01A1-4789-A1AB-9BEBA44B960A}" dt="2024-12-13T21:27:54.600" v="1616" actId="2696"/>
        <pc:sldMkLst>
          <pc:docMk/>
          <pc:sldMk cId="572218525" sldId="278"/>
        </pc:sldMkLst>
      </pc:sldChg>
      <pc:sldChg chg="del">
        <pc:chgData name="Robert Smith" userId="86a016b3-8f29-49fc-ba5f-c0b8f778b3fc" providerId="ADAL" clId="{3187CF65-01A1-4789-A1AB-9BEBA44B960A}" dt="2024-12-13T21:20:00.656" v="1460" actId="2696"/>
        <pc:sldMkLst>
          <pc:docMk/>
          <pc:sldMk cId="382642617" sldId="279"/>
        </pc:sldMkLst>
      </pc:sldChg>
      <pc:sldChg chg="del">
        <pc:chgData name="Robert Smith" userId="86a016b3-8f29-49fc-ba5f-c0b8f778b3fc" providerId="ADAL" clId="{3187CF65-01A1-4789-A1AB-9BEBA44B960A}" dt="2024-12-13T21:49:49.539" v="1921" actId="2696"/>
        <pc:sldMkLst>
          <pc:docMk/>
          <pc:sldMk cId="640035713" sldId="280"/>
        </pc:sldMkLst>
      </pc:sldChg>
      <pc:sldChg chg="del">
        <pc:chgData name="Robert Smith" userId="86a016b3-8f29-49fc-ba5f-c0b8f778b3fc" providerId="ADAL" clId="{3187CF65-01A1-4789-A1AB-9BEBA44B960A}" dt="2024-12-13T21:19:33.634" v="1459" actId="2696"/>
        <pc:sldMkLst>
          <pc:docMk/>
          <pc:sldMk cId="4244899291" sldId="281"/>
        </pc:sldMkLst>
      </pc:sldChg>
      <pc:sldChg chg="del">
        <pc:chgData name="Robert Smith" userId="86a016b3-8f29-49fc-ba5f-c0b8f778b3fc" providerId="ADAL" clId="{3187CF65-01A1-4789-A1AB-9BEBA44B960A}" dt="2024-12-13T21:18:44.277" v="1456" actId="2696"/>
        <pc:sldMkLst>
          <pc:docMk/>
          <pc:sldMk cId="1152543493" sldId="282"/>
        </pc:sldMkLst>
      </pc:sldChg>
      <pc:sldChg chg="del">
        <pc:chgData name="Robert Smith" userId="86a016b3-8f29-49fc-ba5f-c0b8f778b3fc" providerId="ADAL" clId="{3187CF65-01A1-4789-A1AB-9BEBA44B960A}" dt="2024-12-13T21:47:59.503" v="1897" actId="2696"/>
        <pc:sldMkLst>
          <pc:docMk/>
          <pc:sldMk cId="2743161262" sldId="283"/>
        </pc:sldMkLst>
      </pc:sldChg>
      <pc:sldChg chg="del">
        <pc:chgData name="Robert Smith" userId="86a016b3-8f29-49fc-ba5f-c0b8f778b3fc" providerId="ADAL" clId="{3187CF65-01A1-4789-A1AB-9BEBA44B960A}" dt="2024-12-13T21:17:39.220" v="1455" actId="2696"/>
        <pc:sldMkLst>
          <pc:docMk/>
          <pc:sldMk cId="2168548480" sldId="284"/>
        </pc:sldMkLst>
      </pc:sldChg>
      <pc:sldChg chg="del">
        <pc:chgData name="Robert Smith" userId="86a016b3-8f29-49fc-ba5f-c0b8f778b3fc" providerId="ADAL" clId="{3187CF65-01A1-4789-A1AB-9BEBA44B960A}" dt="2024-12-13T21:17:19.724" v="1454" actId="2696"/>
        <pc:sldMkLst>
          <pc:docMk/>
          <pc:sldMk cId="3086718028" sldId="285"/>
        </pc:sldMkLst>
      </pc:sldChg>
      <pc:sldChg chg="del">
        <pc:chgData name="Robert Smith" userId="86a016b3-8f29-49fc-ba5f-c0b8f778b3fc" providerId="ADAL" clId="{3187CF65-01A1-4789-A1AB-9BEBA44B960A}" dt="2024-12-13T21:16:20.227" v="1449" actId="2696"/>
        <pc:sldMkLst>
          <pc:docMk/>
          <pc:sldMk cId="1463347281" sldId="286"/>
        </pc:sldMkLst>
      </pc:sldChg>
      <pc:sldChg chg="del">
        <pc:chgData name="Robert Smith" userId="86a016b3-8f29-49fc-ba5f-c0b8f778b3fc" providerId="ADAL" clId="{3187CF65-01A1-4789-A1AB-9BEBA44B960A}" dt="2024-12-13T21:20:21.455" v="1462" actId="2696"/>
        <pc:sldMkLst>
          <pc:docMk/>
          <pc:sldMk cId="2914232551" sldId="287"/>
        </pc:sldMkLst>
      </pc:sldChg>
      <pc:sldChg chg="del">
        <pc:chgData name="Robert Smith" userId="86a016b3-8f29-49fc-ba5f-c0b8f778b3fc" providerId="ADAL" clId="{3187CF65-01A1-4789-A1AB-9BEBA44B960A}" dt="2024-12-13T21:20:29.888" v="1463" actId="2696"/>
        <pc:sldMkLst>
          <pc:docMk/>
          <pc:sldMk cId="3735680556" sldId="288"/>
        </pc:sldMkLst>
      </pc:sldChg>
      <pc:sldChg chg="del">
        <pc:chgData name="Robert Smith" userId="86a016b3-8f29-49fc-ba5f-c0b8f778b3fc" providerId="ADAL" clId="{3187CF65-01A1-4789-A1AB-9BEBA44B960A}" dt="2024-12-13T21:20:13.391" v="1461" actId="2696"/>
        <pc:sldMkLst>
          <pc:docMk/>
          <pc:sldMk cId="2250349169" sldId="289"/>
        </pc:sldMkLst>
      </pc:sldChg>
      <pc:sldChg chg="del">
        <pc:chgData name="Robert Smith" userId="86a016b3-8f29-49fc-ba5f-c0b8f778b3fc" providerId="ADAL" clId="{3187CF65-01A1-4789-A1AB-9BEBA44B960A}" dt="2024-12-13T21:16:34.150" v="1450" actId="2696"/>
        <pc:sldMkLst>
          <pc:docMk/>
          <pc:sldMk cId="1970225489" sldId="290"/>
        </pc:sldMkLst>
      </pc:sldChg>
      <pc:sldChg chg="addSp delSp modSp mod ord">
        <pc:chgData name="Robert Smith" userId="86a016b3-8f29-49fc-ba5f-c0b8f778b3fc" providerId="ADAL" clId="{3187CF65-01A1-4789-A1AB-9BEBA44B960A}" dt="2024-12-18T18:47:41.582" v="3693"/>
        <pc:sldMkLst>
          <pc:docMk/>
          <pc:sldMk cId="3856757430" sldId="291"/>
        </pc:sldMkLst>
        <pc:spChg chg="add mod">
          <ac:chgData name="Robert Smith" userId="86a016b3-8f29-49fc-ba5f-c0b8f778b3fc" providerId="ADAL" clId="{3187CF65-01A1-4789-A1AB-9BEBA44B960A}" dt="2024-12-13T21:37:40.786" v="1822" actId="6549"/>
          <ac:spMkLst>
            <pc:docMk/>
            <pc:sldMk cId="3856757430" sldId="291"/>
            <ac:spMk id="6" creationId="{6772EC43-D8BC-740A-80CC-D73BE91DABEF}"/>
          </ac:spMkLst>
        </pc:spChg>
        <pc:picChg chg="del">
          <ac:chgData name="Robert Smith" userId="86a016b3-8f29-49fc-ba5f-c0b8f778b3fc" providerId="ADAL" clId="{3187CF65-01A1-4789-A1AB-9BEBA44B960A}" dt="2024-12-13T21:08:31.139" v="1019" actId="21"/>
          <ac:picMkLst>
            <pc:docMk/>
            <pc:sldMk cId="3856757430" sldId="291"/>
            <ac:picMk id="4" creationId="{5B0CEABD-6D49-4C13-B0BB-9F65C92E1F0E}"/>
          </ac:picMkLst>
        </pc:picChg>
        <pc:picChg chg="del mod">
          <ac:chgData name="Robert Smith" userId="86a016b3-8f29-49fc-ba5f-c0b8f778b3fc" providerId="ADAL" clId="{3187CF65-01A1-4789-A1AB-9BEBA44B960A}" dt="2024-12-13T21:08:53.913" v="1021" actId="21"/>
          <ac:picMkLst>
            <pc:docMk/>
            <pc:sldMk cId="3856757430" sldId="291"/>
            <ac:picMk id="5" creationId="{CF2B0D85-6C67-4B13-9505-73E916EAB6C6}"/>
          </ac:picMkLst>
        </pc:picChg>
      </pc:sldChg>
      <pc:sldChg chg="del">
        <pc:chgData name="Robert Smith" userId="86a016b3-8f29-49fc-ba5f-c0b8f778b3fc" providerId="ADAL" clId="{3187CF65-01A1-4789-A1AB-9BEBA44B960A}" dt="2024-12-13T21:28:06.504" v="1617" actId="2696"/>
        <pc:sldMkLst>
          <pc:docMk/>
          <pc:sldMk cId="216812056" sldId="292"/>
        </pc:sldMkLst>
      </pc:sldChg>
      <pc:sldChg chg="modSp del mod">
        <pc:chgData name="Robert Smith" userId="86a016b3-8f29-49fc-ba5f-c0b8f778b3fc" providerId="ADAL" clId="{3187CF65-01A1-4789-A1AB-9BEBA44B960A}" dt="2024-12-13T21:17:09.810" v="1453" actId="2696"/>
        <pc:sldMkLst>
          <pc:docMk/>
          <pc:sldMk cId="1695580097" sldId="293"/>
        </pc:sldMkLst>
        <pc:spChg chg="mod">
          <ac:chgData name="Robert Smith" userId="86a016b3-8f29-49fc-ba5f-c0b8f778b3fc" providerId="ADAL" clId="{3187CF65-01A1-4789-A1AB-9BEBA44B960A}" dt="2024-12-13T21:16:58.514" v="1451" actId="21"/>
          <ac:spMkLst>
            <pc:docMk/>
            <pc:sldMk cId="1695580097" sldId="293"/>
            <ac:spMk id="2" creationId="{E81E4C41-25A1-4CEF-8F90-98769631D10B}"/>
          </ac:spMkLst>
        </pc:spChg>
      </pc:sldChg>
      <pc:sldChg chg="ord">
        <pc:chgData name="Robert Smith" userId="86a016b3-8f29-49fc-ba5f-c0b8f778b3fc" providerId="ADAL" clId="{3187CF65-01A1-4789-A1AB-9BEBA44B960A}" dt="2024-12-18T18:43:18.630" v="3674"/>
        <pc:sldMkLst>
          <pc:docMk/>
          <pc:sldMk cId="3314990509" sldId="294"/>
        </pc:sldMkLst>
      </pc:sldChg>
      <pc:sldChg chg="modSp mod">
        <pc:chgData name="Robert Smith" userId="86a016b3-8f29-49fc-ba5f-c0b8f778b3fc" providerId="ADAL" clId="{3187CF65-01A1-4789-A1AB-9BEBA44B960A}" dt="2024-12-13T17:12:13.268" v="314" actId="114"/>
        <pc:sldMkLst>
          <pc:docMk/>
          <pc:sldMk cId="433941934" sldId="295"/>
        </pc:sldMkLst>
        <pc:spChg chg="mod">
          <ac:chgData name="Robert Smith" userId="86a016b3-8f29-49fc-ba5f-c0b8f778b3fc" providerId="ADAL" clId="{3187CF65-01A1-4789-A1AB-9BEBA44B960A}" dt="2024-12-13T17:11:01.845" v="279" actId="6549"/>
          <ac:spMkLst>
            <pc:docMk/>
            <pc:sldMk cId="433941934" sldId="295"/>
            <ac:spMk id="2" creationId="{BDF8E9B6-8229-4401-9488-91DE5E1DBE67}"/>
          </ac:spMkLst>
        </pc:spChg>
        <pc:spChg chg="mod">
          <ac:chgData name="Robert Smith" userId="86a016b3-8f29-49fc-ba5f-c0b8f778b3fc" providerId="ADAL" clId="{3187CF65-01A1-4789-A1AB-9BEBA44B960A}" dt="2024-12-13T17:12:13.268" v="314" actId="114"/>
          <ac:spMkLst>
            <pc:docMk/>
            <pc:sldMk cId="433941934" sldId="295"/>
            <ac:spMk id="3" creationId="{16F6F101-0713-461D-96AC-3D4CCA5FC57E}"/>
          </ac:spMkLst>
        </pc:spChg>
      </pc:sldChg>
      <pc:sldChg chg="modSp mod">
        <pc:chgData name="Robert Smith" userId="86a016b3-8f29-49fc-ba5f-c0b8f778b3fc" providerId="ADAL" clId="{3187CF65-01A1-4789-A1AB-9BEBA44B960A}" dt="2024-12-18T18:50:01.961" v="3728" actId="255"/>
        <pc:sldMkLst>
          <pc:docMk/>
          <pc:sldMk cId="2649928683" sldId="297"/>
        </pc:sldMkLst>
        <pc:spChg chg="mod">
          <ac:chgData name="Robert Smith" userId="86a016b3-8f29-49fc-ba5f-c0b8f778b3fc" providerId="ADAL" clId="{3187CF65-01A1-4789-A1AB-9BEBA44B960A}" dt="2024-12-18T18:50:01.961" v="3728" actId="255"/>
          <ac:spMkLst>
            <pc:docMk/>
            <pc:sldMk cId="2649928683" sldId="297"/>
            <ac:spMk id="2" creationId="{475F3723-3486-545F-9442-F9FE69956E38}"/>
          </ac:spMkLst>
        </pc:spChg>
      </pc:sldChg>
      <pc:sldChg chg="ord">
        <pc:chgData name="Robert Smith" userId="86a016b3-8f29-49fc-ba5f-c0b8f778b3fc" providerId="ADAL" clId="{3187CF65-01A1-4789-A1AB-9BEBA44B960A}" dt="2024-12-13T21:15:35.026" v="1448"/>
        <pc:sldMkLst>
          <pc:docMk/>
          <pc:sldMk cId="1035729186" sldId="298"/>
        </pc:sldMkLst>
      </pc:sldChg>
      <pc:sldChg chg="addSp new del mod">
        <pc:chgData name="Robert Smith" userId="86a016b3-8f29-49fc-ba5f-c0b8f778b3fc" providerId="ADAL" clId="{3187CF65-01A1-4789-A1AB-9BEBA44B960A}" dt="2024-12-13T17:15:57.446" v="320" actId="2696"/>
        <pc:sldMkLst>
          <pc:docMk/>
          <pc:sldMk cId="186739647" sldId="299"/>
        </pc:sldMkLst>
        <pc:picChg chg="add">
          <ac:chgData name="Robert Smith" userId="86a016b3-8f29-49fc-ba5f-c0b8f778b3fc" providerId="ADAL" clId="{3187CF65-01A1-4789-A1AB-9BEBA44B960A}" dt="2024-12-13T17:15:35.629" v="319" actId="22"/>
          <ac:picMkLst>
            <pc:docMk/>
            <pc:sldMk cId="186739647" sldId="299"/>
            <ac:picMk id="5" creationId="{D225F59E-A809-3E8C-23DE-F9AEC7C51B0C}"/>
          </ac:picMkLst>
        </pc:picChg>
      </pc:sldChg>
      <pc:sldChg chg="addSp new mod ord">
        <pc:chgData name="Robert Smith" userId="86a016b3-8f29-49fc-ba5f-c0b8f778b3fc" providerId="ADAL" clId="{3187CF65-01A1-4789-A1AB-9BEBA44B960A}" dt="2024-12-13T21:31:38.617" v="1777"/>
        <pc:sldMkLst>
          <pc:docMk/>
          <pc:sldMk cId="2914973857" sldId="299"/>
        </pc:sldMkLst>
        <pc:picChg chg="add">
          <ac:chgData name="Robert Smith" userId="86a016b3-8f29-49fc-ba5f-c0b8f778b3fc" providerId="ADAL" clId="{3187CF65-01A1-4789-A1AB-9BEBA44B960A}" dt="2024-12-13T17:16:51.749" v="322" actId="22"/>
          <ac:picMkLst>
            <pc:docMk/>
            <pc:sldMk cId="2914973857" sldId="299"/>
            <ac:picMk id="5" creationId="{5250EAC7-1FE1-3F01-BBFF-65834579933B}"/>
          </ac:picMkLst>
        </pc:picChg>
      </pc:sldChg>
      <pc:sldChg chg="addSp delSp modSp new mod ord">
        <pc:chgData name="Robert Smith" userId="86a016b3-8f29-49fc-ba5f-c0b8f778b3fc" providerId="ADAL" clId="{3187CF65-01A1-4789-A1AB-9BEBA44B960A}" dt="2024-12-13T21:54:45.931" v="1952"/>
        <pc:sldMkLst>
          <pc:docMk/>
          <pc:sldMk cId="3671720443" sldId="300"/>
        </pc:sldMkLst>
        <pc:grpChg chg="mod">
          <ac:chgData name="Robert Smith" userId="86a016b3-8f29-49fc-ba5f-c0b8f778b3fc" providerId="ADAL" clId="{3187CF65-01A1-4789-A1AB-9BEBA44B960A}" dt="2024-12-13T17:28:59.229" v="388"/>
          <ac:grpSpMkLst>
            <pc:docMk/>
            <pc:sldMk cId="3671720443" sldId="300"/>
            <ac:grpSpMk id="10" creationId="{33335ADE-F1EC-B72E-2009-D32E19611590}"/>
          </ac:grpSpMkLst>
        </pc:grpChg>
        <pc:picChg chg="add mod">
          <ac:chgData name="Robert Smith" userId="86a016b3-8f29-49fc-ba5f-c0b8f778b3fc" providerId="ADAL" clId="{3187CF65-01A1-4789-A1AB-9BEBA44B960A}" dt="2024-12-13T17:29:11.047" v="393" actId="1076"/>
          <ac:picMkLst>
            <pc:docMk/>
            <pc:sldMk cId="3671720443" sldId="300"/>
            <ac:picMk id="5" creationId="{508C13A7-4DAB-C0B1-DC66-DF71F9D0AA94}"/>
          </ac:picMkLst>
        </pc:picChg>
        <pc:inkChg chg="add del">
          <ac:chgData name="Robert Smith" userId="86a016b3-8f29-49fc-ba5f-c0b8f778b3fc" providerId="ADAL" clId="{3187CF65-01A1-4789-A1AB-9BEBA44B960A}" dt="2024-12-13T17:29:01.290" v="391" actId="9405"/>
          <ac:inkMkLst>
            <pc:docMk/>
            <pc:sldMk cId="3671720443" sldId="300"/>
            <ac:inkMk id="6" creationId="{FE8ECA47-E7A8-1FD9-9D63-B46050EE033D}"/>
          </ac:inkMkLst>
        </pc:inkChg>
        <pc:inkChg chg="add">
          <ac:chgData name="Robert Smith" userId="86a016b3-8f29-49fc-ba5f-c0b8f778b3fc" providerId="ADAL" clId="{3187CF65-01A1-4789-A1AB-9BEBA44B960A}" dt="2024-12-13T17:28:37.764" v="381"/>
          <ac:inkMkLst>
            <pc:docMk/>
            <pc:sldMk cId="3671720443" sldId="300"/>
            <ac:inkMk id="7" creationId="{E1A79EB1-ED39-9B9A-2CCB-8F6971599076}"/>
          </ac:inkMkLst>
        </pc:inkChg>
        <pc:inkChg chg="add del mod">
          <ac:chgData name="Robert Smith" userId="86a016b3-8f29-49fc-ba5f-c0b8f778b3fc" providerId="ADAL" clId="{3187CF65-01A1-4789-A1AB-9BEBA44B960A}" dt="2024-12-13T17:29:00.169" v="389" actId="9405"/>
          <ac:inkMkLst>
            <pc:docMk/>
            <pc:sldMk cId="3671720443" sldId="300"/>
            <ac:inkMk id="8" creationId="{D2E765AA-DBD6-72CB-4D82-65D38820FA5C}"/>
          </ac:inkMkLst>
        </pc:inkChg>
        <pc:inkChg chg="add del mod">
          <ac:chgData name="Robert Smith" userId="86a016b3-8f29-49fc-ba5f-c0b8f778b3fc" providerId="ADAL" clId="{3187CF65-01A1-4789-A1AB-9BEBA44B960A}" dt="2024-12-13T17:28:59.229" v="388"/>
          <ac:inkMkLst>
            <pc:docMk/>
            <pc:sldMk cId="3671720443" sldId="300"/>
            <ac:inkMk id="9" creationId="{F25C03F2-8A7E-F024-38B4-9AB7BA3D9960}"/>
          </ac:inkMkLst>
        </pc:inkChg>
        <pc:inkChg chg="add del">
          <ac:chgData name="Robert Smith" userId="86a016b3-8f29-49fc-ba5f-c0b8f778b3fc" providerId="ADAL" clId="{3187CF65-01A1-4789-A1AB-9BEBA44B960A}" dt="2024-12-13T17:28:57.813" v="386" actId="9405"/>
          <ac:inkMkLst>
            <pc:docMk/>
            <pc:sldMk cId="3671720443" sldId="300"/>
            <ac:inkMk id="11" creationId="{AE53F3AC-86AC-75AE-F01D-05FF68F4768E}"/>
          </ac:inkMkLst>
        </pc:inkChg>
        <pc:inkChg chg="add del">
          <ac:chgData name="Robert Smith" userId="86a016b3-8f29-49fc-ba5f-c0b8f778b3fc" providerId="ADAL" clId="{3187CF65-01A1-4789-A1AB-9BEBA44B960A}" dt="2024-12-13T21:53:37.263" v="1946"/>
          <ac:inkMkLst>
            <pc:docMk/>
            <pc:sldMk cId="3671720443" sldId="300"/>
            <ac:inkMk id="12" creationId="{392F56FF-38B1-6266-33A6-B4D81C891BFF}"/>
          </ac:inkMkLst>
        </pc:inkChg>
        <pc:inkChg chg="add">
          <ac:chgData name="Robert Smith" userId="86a016b3-8f29-49fc-ba5f-c0b8f778b3fc" providerId="ADAL" clId="{3187CF65-01A1-4789-A1AB-9BEBA44B960A}" dt="2024-12-13T21:53:37.263" v="1946"/>
          <ac:inkMkLst>
            <pc:docMk/>
            <pc:sldMk cId="3671720443" sldId="300"/>
            <ac:inkMk id="13" creationId="{ACE266D0-9F03-5383-2E3F-9C98047E474C}"/>
          </ac:inkMkLst>
        </pc:inkChg>
      </pc:sldChg>
      <pc:sldChg chg="addSp delSp modSp new mod ord">
        <pc:chgData name="Robert Smith" userId="86a016b3-8f29-49fc-ba5f-c0b8f778b3fc" providerId="ADAL" clId="{3187CF65-01A1-4789-A1AB-9BEBA44B960A}" dt="2024-12-13T21:21:54.812" v="1503" actId="114"/>
        <pc:sldMkLst>
          <pc:docMk/>
          <pc:sldMk cId="2108296230" sldId="301"/>
        </pc:sldMkLst>
        <pc:spChg chg="mod">
          <ac:chgData name="Robert Smith" userId="86a016b3-8f29-49fc-ba5f-c0b8f778b3fc" providerId="ADAL" clId="{3187CF65-01A1-4789-A1AB-9BEBA44B960A}" dt="2024-12-13T21:21:54.812" v="1503" actId="114"/>
          <ac:spMkLst>
            <pc:docMk/>
            <pc:sldMk cId="2108296230" sldId="301"/>
            <ac:spMk id="2" creationId="{C2B8623F-596A-8497-352C-D72A025D2B11}"/>
          </ac:spMkLst>
        </pc:spChg>
        <pc:spChg chg="del">
          <ac:chgData name="Robert Smith" userId="86a016b3-8f29-49fc-ba5f-c0b8f778b3fc" providerId="ADAL" clId="{3187CF65-01A1-4789-A1AB-9BEBA44B960A}" dt="2024-12-13T17:21:51.207" v="327" actId="22"/>
          <ac:spMkLst>
            <pc:docMk/>
            <pc:sldMk cId="2108296230" sldId="301"/>
            <ac:spMk id="3" creationId="{A3253584-2ECD-09E6-B3F3-EF1FA6F09C2E}"/>
          </ac:spMkLst>
        </pc:spChg>
        <pc:grpChg chg="mod">
          <ac:chgData name="Robert Smith" userId="86a016b3-8f29-49fc-ba5f-c0b8f778b3fc" providerId="ADAL" clId="{3187CF65-01A1-4789-A1AB-9BEBA44B960A}" dt="2024-12-13T21:21:22.050" v="1474"/>
          <ac:grpSpMkLst>
            <pc:docMk/>
            <pc:sldMk cId="2108296230" sldId="301"/>
            <ac:grpSpMk id="12" creationId="{98312ED1-1144-479E-4561-2DA46AA0B7B1}"/>
          </ac:grpSpMkLst>
        </pc:grpChg>
        <pc:picChg chg="add mod ord">
          <ac:chgData name="Robert Smith" userId="86a016b3-8f29-49fc-ba5f-c0b8f778b3fc" providerId="ADAL" clId="{3187CF65-01A1-4789-A1AB-9BEBA44B960A}" dt="2024-12-13T17:23:48.401" v="337" actId="1076"/>
          <ac:picMkLst>
            <pc:docMk/>
            <pc:sldMk cId="2108296230" sldId="301"/>
            <ac:picMk id="5" creationId="{057DA466-4050-93C6-2FD1-60BFF72469E8}"/>
          </ac:picMkLst>
        </pc:picChg>
        <pc:inkChg chg="add del">
          <ac:chgData name="Robert Smith" userId="86a016b3-8f29-49fc-ba5f-c0b8f778b3fc" providerId="ADAL" clId="{3187CF65-01A1-4789-A1AB-9BEBA44B960A}" dt="2024-12-13T21:21:02.203" v="1471" actId="9405"/>
          <ac:inkMkLst>
            <pc:docMk/>
            <pc:sldMk cId="2108296230" sldId="301"/>
            <ac:inkMk id="6" creationId="{CC52D75F-9731-2810-1980-B313EC0C8D82}"/>
          </ac:inkMkLst>
        </pc:inkChg>
        <pc:inkChg chg="add del">
          <ac:chgData name="Robert Smith" userId="86a016b3-8f29-49fc-ba5f-c0b8f778b3fc" providerId="ADAL" clId="{3187CF65-01A1-4789-A1AB-9BEBA44B960A}" dt="2024-12-13T21:21:01.823" v="1470" actId="9405"/>
          <ac:inkMkLst>
            <pc:docMk/>
            <pc:sldMk cId="2108296230" sldId="301"/>
            <ac:inkMk id="7" creationId="{9982F85E-0545-4E10-C4A8-781535108808}"/>
          </ac:inkMkLst>
        </pc:inkChg>
        <pc:inkChg chg="add del">
          <ac:chgData name="Robert Smith" userId="86a016b3-8f29-49fc-ba5f-c0b8f778b3fc" providerId="ADAL" clId="{3187CF65-01A1-4789-A1AB-9BEBA44B960A}" dt="2024-12-13T21:21:01.346" v="1469" actId="9405"/>
          <ac:inkMkLst>
            <pc:docMk/>
            <pc:sldMk cId="2108296230" sldId="301"/>
            <ac:inkMk id="8" creationId="{8672CA66-0DE0-6A13-52D3-20447B1E9AE3}"/>
          </ac:inkMkLst>
        </pc:inkChg>
        <pc:inkChg chg="add del">
          <ac:chgData name="Robert Smith" userId="86a016b3-8f29-49fc-ba5f-c0b8f778b3fc" providerId="ADAL" clId="{3187CF65-01A1-4789-A1AB-9BEBA44B960A}" dt="2024-12-13T21:21:00.384" v="1468" actId="9405"/>
          <ac:inkMkLst>
            <pc:docMk/>
            <pc:sldMk cId="2108296230" sldId="301"/>
            <ac:inkMk id="9" creationId="{4F39D0C6-4915-A3BA-A238-154BA82E054B}"/>
          </ac:inkMkLst>
        </pc:inkChg>
        <pc:inkChg chg="add mod">
          <ac:chgData name="Robert Smith" userId="86a016b3-8f29-49fc-ba5f-c0b8f778b3fc" providerId="ADAL" clId="{3187CF65-01A1-4789-A1AB-9BEBA44B960A}" dt="2024-12-13T21:21:22.050" v="1474"/>
          <ac:inkMkLst>
            <pc:docMk/>
            <pc:sldMk cId="2108296230" sldId="301"/>
            <ac:inkMk id="10" creationId="{4BF8DCEC-5B67-465E-3FDD-949BCB89EEC3}"/>
          </ac:inkMkLst>
        </pc:inkChg>
        <pc:inkChg chg="add mod">
          <ac:chgData name="Robert Smith" userId="86a016b3-8f29-49fc-ba5f-c0b8f778b3fc" providerId="ADAL" clId="{3187CF65-01A1-4789-A1AB-9BEBA44B960A}" dt="2024-12-13T21:21:22.050" v="1474"/>
          <ac:inkMkLst>
            <pc:docMk/>
            <pc:sldMk cId="2108296230" sldId="301"/>
            <ac:inkMk id="11" creationId="{9FFC2F9D-BC1D-F94D-FF5C-414D74C01D2A}"/>
          </ac:inkMkLst>
        </pc:inkChg>
        <pc:inkChg chg="add">
          <ac:chgData name="Robert Smith" userId="86a016b3-8f29-49fc-ba5f-c0b8f778b3fc" providerId="ADAL" clId="{3187CF65-01A1-4789-A1AB-9BEBA44B960A}" dt="2024-12-13T21:21:37.104" v="1475" actId="9405"/>
          <ac:inkMkLst>
            <pc:docMk/>
            <pc:sldMk cId="2108296230" sldId="301"/>
            <ac:inkMk id="13" creationId="{8062BCC7-1739-FC04-D2F6-5196E9BFAB48}"/>
          </ac:inkMkLst>
        </pc:inkChg>
      </pc:sldChg>
      <pc:sldChg chg="addSp delSp modSp new mod ord">
        <pc:chgData name="Robert Smith" userId="86a016b3-8f29-49fc-ba5f-c0b8f778b3fc" providerId="ADAL" clId="{3187CF65-01A1-4789-A1AB-9BEBA44B960A}" dt="2024-12-13T21:35:54.313" v="1818"/>
        <pc:sldMkLst>
          <pc:docMk/>
          <pc:sldMk cId="473968747" sldId="302"/>
        </pc:sldMkLst>
        <pc:spChg chg="mod">
          <ac:chgData name="Robert Smith" userId="86a016b3-8f29-49fc-ba5f-c0b8f778b3fc" providerId="ADAL" clId="{3187CF65-01A1-4789-A1AB-9BEBA44B960A}" dt="2024-12-13T17:27:10.945" v="374" actId="313"/>
          <ac:spMkLst>
            <pc:docMk/>
            <pc:sldMk cId="473968747" sldId="302"/>
            <ac:spMk id="2" creationId="{CA657B1D-A38E-D8C4-C99D-A7E5C490ADC1}"/>
          </ac:spMkLst>
        </pc:spChg>
        <pc:spChg chg="del">
          <ac:chgData name="Robert Smith" userId="86a016b3-8f29-49fc-ba5f-c0b8f778b3fc" providerId="ADAL" clId="{3187CF65-01A1-4789-A1AB-9BEBA44B960A}" dt="2024-12-13T17:26:28.541" v="339" actId="22"/>
          <ac:spMkLst>
            <pc:docMk/>
            <pc:sldMk cId="473968747" sldId="302"/>
            <ac:spMk id="3" creationId="{091C6983-170F-0554-D624-5CAE40BF2D5D}"/>
          </ac:spMkLst>
        </pc:spChg>
        <pc:picChg chg="add mod ord">
          <ac:chgData name="Robert Smith" userId="86a016b3-8f29-49fc-ba5f-c0b8f778b3fc" providerId="ADAL" clId="{3187CF65-01A1-4789-A1AB-9BEBA44B960A}" dt="2024-12-13T17:27:28.161" v="376" actId="1076"/>
          <ac:picMkLst>
            <pc:docMk/>
            <pc:sldMk cId="473968747" sldId="302"/>
            <ac:picMk id="5" creationId="{3EBCF9A1-0D98-2EE1-5231-232D8C5B715B}"/>
          </ac:picMkLst>
        </pc:picChg>
        <pc:inkChg chg="add">
          <ac:chgData name="Robert Smith" userId="86a016b3-8f29-49fc-ba5f-c0b8f778b3fc" providerId="ADAL" clId="{3187CF65-01A1-4789-A1AB-9BEBA44B960A}" dt="2024-12-13T17:27:46.534" v="377" actId="9405"/>
          <ac:inkMkLst>
            <pc:docMk/>
            <pc:sldMk cId="473968747" sldId="302"/>
            <ac:inkMk id="6" creationId="{658E38D3-3AD5-22B1-5FA4-D9617BDD0556}"/>
          </ac:inkMkLst>
        </pc:inkChg>
        <pc:inkChg chg="add del">
          <ac:chgData name="Robert Smith" userId="86a016b3-8f29-49fc-ba5f-c0b8f778b3fc" providerId="ADAL" clId="{3187CF65-01A1-4789-A1AB-9BEBA44B960A}" dt="2024-12-13T17:27:51.414" v="379"/>
          <ac:inkMkLst>
            <pc:docMk/>
            <pc:sldMk cId="473968747" sldId="302"/>
            <ac:inkMk id="7" creationId="{A9EECFC4-0245-F4EC-16AD-F52FD4570076}"/>
          </ac:inkMkLst>
        </pc:inkChg>
        <pc:inkChg chg="add">
          <ac:chgData name="Robert Smith" userId="86a016b3-8f29-49fc-ba5f-c0b8f778b3fc" providerId="ADAL" clId="{3187CF65-01A1-4789-A1AB-9BEBA44B960A}" dt="2024-12-13T17:27:51.414" v="379"/>
          <ac:inkMkLst>
            <pc:docMk/>
            <pc:sldMk cId="473968747" sldId="302"/>
            <ac:inkMk id="8" creationId="{32CE58B5-4107-5226-7789-BF592700E562}"/>
          </ac:inkMkLst>
        </pc:inkChg>
      </pc:sldChg>
      <pc:sldChg chg="addSp modSp new mod">
        <pc:chgData name="Robert Smith" userId="86a016b3-8f29-49fc-ba5f-c0b8f778b3fc" providerId="ADAL" clId="{3187CF65-01A1-4789-A1AB-9BEBA44B960A}" dt="2024-12-13T20:34:11.328" v="485" actId="20577"/>
        <pc:sldMkLst>
          <pc:docMk/>
          <pc:sldMk cId="341966362" sldId="303"/>
        </pc:sldMkLst>
        <pc:spChg chg="add mod">
          <ac:chgData name="Robert Smith" userId="86a016b3-8f29-49fc-ba5f-c0b8f778b3fc" providerId="ADAL" clId="{3187CF65-01A1-4789-A1AB-9BEBA44B960A}" dt="2024-12-13T20:34:11.328" v="485" actId="20577"/>
          <ac:spMkLst>
            <pc:docMk/>
            <pc:sldMk cId="341966362" sldId="303"/>
            <ac:spMk id="6" creationId="{0810AB27-2E9E-D336-B540-FD7F0ED89481}"/>
          </ac:spMkLst>
        </pc:spChg>
        <pc:spChg chg="add mod">
          <ac:chgData name="Robert Smith" userId="86a016b3-8f29-49fc-ba5f-c0b8f778b3fc" providerId="ADAL" clId="{3187CF65-01A1-4789-A1AB-9BEBA44B960A}" dt="2024-12-13T17:34:48.858" v="482" actId="207"/>
          <ac:spMkLst>
            <pc:docMk/>
            <pc:sldMk cId="341966362" sldId="303"/>
            <ac:spMk id="7" creationId="{41B3D817-BAC7-AF39-159D-04144ECBD7B4}"/>
          </ac:spMkLst>
        </pc:spChg>
        <pc:picChg chg="add">
          <ac:chgData name="Robert Smith" userId="86a016b3-8f29-49fc-ba5f-c0b8f778b3fc" providerId="ADAL" clId="{3187CF65-01A1-4789-A1AB-9BEBA44B960A}" dt="2024-12-13T17:31:37.718" v="395" actId="22"/>
          <ac:picMkLst>
            <pc:docMk/>
            <pc:sldMk cId="341966362" sldId="303"/>
            <ac:picMk id="5" creationId="{80FB7E78-C07B-FFA6-62BB-5E0F12A78688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3T20:35:40.810" v="501" actId="22"/>
        <pc:sldMkLst>
          <pc:docMk/>
          <pc:sldMk cId="3959890505" sldId="304"/>
        </pc:sldMkLst>
        <pc:spChg chg="mod">
          <ac:chgData name="Robert Smith" userId="86a016b3-8f29-49fc-ba5f-c0b8f778b3fc" providerId="ADAL" clId="{3187CF65-01A1-4789-A1AB-9BEBA44B960A}" dt="2024-12-13T20:35:36.397" v="500" actId="20577"/>
          <ac:spMkLst>
            <pc:docMk/>
            <pc:sldMk cId="3959890505" sldId="304"/>
            <ac:spMk id="2" creationId="{C7204B9A-3DE0-25CD-4DB8-5BC2E1168D72}"/>
          </ac:spMkLst>
        </pc:spChg>
        <pc:spChg chg="del">
          <ac:chgData name="Robert Smith" userId="86a016b3-8f29-49fc-ba5f-c0b8f778b3fc" providerId="ADAL" clId="{3187CF65-01A1-4789-A1AB-9BEBA44B960A}" dt="2024-12-13T20:35:40.810" v="501" actId="22"/>
          <ac:spMkLst>
            <pc:docMk/>
            <pc:sldMk cId="3959890505" sldId="304"/>
            <ac:spMk id="3" creationId="{6EB1581B-3A99-4BBD-18B5-8D0BAA094639}"/>
          </ac:spMkLst>
        </pc:spChg>
        <pc:picChg chg="add mod ord">
          <ac:chgData name="Robert Smith" userId="86a016b3-8f29-49fc-ba5f-c0b8f778b3fc" providerId="ADAL" clId="{3187CF65-01A1-4789-A1AB-9BEBA44B960A}" dt="2024-12-13T20:35:40.810" v="501" actId="22"/>
          <ac:picMkLst>
            <pc:docMk/>
            <pc:sldMk cId="3959890505" sldId="304"/>
            <ac:picMk id="5" creationId="{A4C3EA90-21A1-051D-D747-1346C7CD1AF1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3T20:37:17.227" v="527" actId="20577"/>
        <pc:sldMkLst>
          <pc:docMk/>
          <pc:sldMk cId="3964262174" sldId="305"/>
        </pc:sldMkLst>
        <pc:spChg chg="mod">
          <ac:chgData name="Robert Smith" userId="86a016b3-8f29-49fc-ba5f-c0b8f778b3fc" providerId="ADAL" clId="{3187CF65-01A1-4789-A1AB-9BEBA44B960A}" dt="2024-12-13T20:37:17.227" v="527" actId="20577"/>
          <ac:spMkLst>
            <pc:docMk/>
            <pc:sldMk cId="3964262174" sldId="305"/>
            <ac:spMk id="2" creationId="{022422C9-D6A9-EE35-BAFF-F6DC69998057}"/>
          </ac:spMkLst>
        </pc:spChg>
        <pc:spChg chg="del">
          <ac:chgData name="Robert Smith" userId="86a016b3-8f29-49fc-ba5f-c0b8f778b3fc" providerId="ADAL" clId="{3187CF65-01A1-4789-A1AB-9BEBA44B960A}" dt="2024-12-13T20:37:03.445" v="503" actId="22"/>
          <ac:spMkLst>
            <pc:docMk/>
            <pc:sldMk cId="3964262174" sldId="305"/>
            <ac:spMk id="3" creationId="{2027A39F-BB4C-FB71-A85E-DD17AF995E1D}"/>
          </ac:spMkLst>
        </pc:spChg>
        <pc:picChg chg="add mod ord">
          <ac:chgData name="Robert Smith" userId="86a016b3-8f29-49fc-ba5f-c0b8f778b3fc" providerId="ADAL" clId="{3187CF65-01A1-4789-A1AB-9BEBA44B960A}" dt="2024-12-13T20:37:03.445" v="503" actId="22"/>
          <ac:picMkLst>
            <pc:docMk/>
            <pc:sldMk cId="3964262174" sldId="305"/>
            <ac:picMk id="5" creationId="{A682B095-8A28-6987-D440-0B3B8A3A2FB9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8T18:45:41.775" v="3677" actId="255"/>
        <pc:sldMkLst>
          <pc:docMk/>
          <pc:sldMk cId="1978436537" sldId="306"/>
        </pc:sldMkLst>
        <pc:spChg chg="mod">
          <ac:chgData name="Robert Smith" userId="86a016b3-8f29-49fc-ba5f-c0b8f778b3fc" providerId="ADAL" clId="{3187CF65-01A1-4789-A1AB-9BEBA44B960A}" dt="2024-12-18T18:45:41.775" v="3677" actId="255"/>
          <ac:spMkLst>
            <pc:docMk/>
            <pc:sldMk cId="1978436537" sldId="306"/>
            <ac:spMk id="2" creationId="{7D683016-A86E-550F-1E51-FA84B0050EB5}"/>
          </ac:spMkLst>
        </pc:spChg>
        <pc:spChg chg="del">
          <ac:chgData name="Robert Smith" userId="86a016b3-8f29-49fc-ba5f-c0b8f778b3fc" providerId="ADAL" clId="{3187CF65-01A1-4789-A1AB-9BEBA44B960A}" dt="2024-12-13T20:38:08.327" v="529" actId="22"/>
          <ac:spMkLst>
            <pc:docMk/>
            <pc:sldMk cId="1978436537" sldId="306"/>
            <ac:spMk id="3" creationId="{C66AB697-6076-990C-143E-C57640EAE981}"/>
          </ac:spMkLst>
        </pc:spChg>
        <pc:picChg chg="add mod ord">
          <ac:chgData name="Robert Smith" userId="86a016b3-8f29-49fc-ba5f-c0b8f778b3fc" providerId="ADAL" clId="{3187CF65-01A1-4789-A1AB-9BEBA44B960A}" dt="2024-12-13T20:38:08.327" v="529" actId="22"/>
          <ac:picMkLst>
            <pc:docMk/>
            <pc:sldMk cId="1978436537" sldId="306"/>
            <ac:picMk id="5" creationId="{0B43D0F4-2394-AE93-1D45-22654C42C2E2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3T21:19:11.993" v="1458"/>
        <pc:sldMkLst>
          <pc:docMk/>
          <pc:sldMk cId="3487151717" sldId="307"/>
        </pc:sldMkLst>
        <pc:spChg chg="mod">
          <ac:chgData name="Robert Smith" userId="86a016b3-8f29-49fc-ba5f-c0b8f778b3fc" providerId="ADAL" clId="{3187CF65-01A1-4789-A1AB-9BEBA44B960A}" dt="2024-12-13T20:40:09.093" v="609" actId="20577"/>
          <ac:spMkLst>
            <pc:docMk/>
            <pc:sldMk cId="3487151717" sldId="307"/>
            <ac:spMk id="2" creationId="{8BF56999-0369-F533-5920-30222DED4556}"/>
          </ac:spMkLst>
        </pc:spChg>
        <pc:spChg chg="del">
          <ac:chgData name="Robert Smith" userId="86a016b3-8f29-49fc-ba5f-c0b8f778b3fc" providerId="ADAL" clId="{3187CF65-01A1-4789-A1AB-9BEBA44B960A}" dt="2024-12-13T20:40:13.690" v="610" actId="22"/>
          <ac:spMkLst>
            <pc:docMk/>
            <pc:sldMk cId="3487151717" sldId="307"/>
            <ac:spMk id="3" creationId="{01AE6215-3CF7-8F0D-91EF-98F69095964C}"/>
          </ac:spMkLst>
        </pc:spChg>
        <pc:picChg chg="add mod ord">
          <ac:chgData name="Robert Smith" userId="86a016b3-8f29-49fc-ba5f-c0b8f778b3fc" providerId="ADAL" clId="{3187CF65-01A1-4789-A1AB-9BEBA44B960A}" dt="2024-12-13T20:40:13.690" v="610" actId="22"/>
          <ac:picMkLst>
            <pc:docMk/>
            <pc:sldMk cId="3487151717" sldId="307"/>
            <ac:picMk id="5" creationId="{C6D5A0B8-8506-A648-2CFB-7599EEF8AF8D}"/>
          </ac:picMkLst>
        </pc:picChg>
        <pc:inkChg chg="add del">
          <ac:chgData name="Robert Smith" userId="86a016b3-8f29-49fc-ba5f-c0b8f778b3fc" providerId="ADAL" clId="{3187CF65-01A1-4789-A1AB-9BEBA44B960A}" dt="2024-12-13T21:19:11.993" v="1458"/>
          <ac:inkMkLst>
            <pc:docMk/>
            <pc:sldMk cId="3487151717" sldId="307"/>
            <ac:inkMk id="6" creationId="{0148252D-F939-64A3-1D24-D05A11D45F74}"/>
          </ac:inkMkLst>
        </pc:inkChg>
        <pc:inkChg chg="add">
          <ac:chgData name="Robert Smith" userId="86a016b3-8f29-49fc-ba5f-c0b8f778b3fc" providerId="ADAL" clId="{3187CF65-01A1-4789-A1AB-9BEBA44B960A}" dt="2024-12-13T21:19:11.993" v="1458"/>
          <ac:inkMkLst>
            <pc:docMk/>
            <pc:sldMk cId="3487151717" sldId="307"/>
            <ac:inkMk id="7" creationId="{9808F0E3-5820-5C4C-ED52-CFD33FF372DE}"/>
          </ac:inkMkLst>
        </pc:inkChg>
      </pc:sldChg>
      <pc:sldChg chg="addSp delSp modSp new mod ord">
        <pc:chgData name="Robert Smith" userId="86a016b3-8f29-49fc-ba5f-c0b8f778b3fc" providerId="ADAL" clId="{3187CF65-01A1-4789-A1AB-9BEBA44B960A}" dt="2024-12-17T21:38:15.516" v="3605"/>
        <pc:sldMkLst>
          <pc:docMk/>
          <pc:sldMk cId="554155408" sldId="308"/>
        </pc:sldMkLst>
        <pc:spChg chg="mod">
          <ac:chgData name="Robert Smith" userId="86a016b3-8f29-49fc-ba5f-c0b8f778b3fc" providerId="ADAL" clId="{3187CF65-01A1-4789-A1AB-9BEBA44B960A}" dt="2024-12-13T20:41:12.653" v="650" actId="20577"/>
          <ac:spMkLst>
            <pc:docMk/>
            <pc:sldMk cId="554155408" sldId="308"/>
            <ac:spMk id="2" creationId="{9488BC0A-0CCB-4C73-4F34-1AAF1160870A}"/>
          </ac:spMkLst>
        </pc:spChg>
        <pc:spChg chg="del">
          <ac:chgData name="Robert Smith" userId="86a016b3-8f29-49fc-ba5f-c0b8f778b3fc" providerId="ADAL" clId="{3187CF65-01A1-4789-A1AB-9BEBA44B960A}" dt="2024-12-13T20:40:53.997" v="612" actId="22"/>
          <ac:spMkLst>
            <pc:docMk/>
            <pc:sldMk cId="554155408" sldId="308"/>
            <ac:spMk id="3" creationId="{7DBB0DE6-F142-72C9-26D7-A9DBF959C26F}"/>
          </ac:spMkLst>
        </pc:spChg>
        <pc:picChg chg="add mod ord">
          <ac:chgData name="Robert Smith" userId="86a016b3-8f29-49fc-ba5f-c0b8f778b3fc" providerId="ADAL" clId="{3187CF65-01A1-4789-A1AB-9BEBA44B960A}" dt="2024-12-13T20:40:53.997" v="612" actId="22"/>
          <ac:picMkLst>
            <pc:docMk/>
            <pc:sldMk cId="554155408" sldId="308"/>
            <ac:picMk id="5" creationId="{9DE5BDEC-25C8-948D-80A9-9D6983145B40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3T20:43:46.198" v="718" actId="20577"/>
        <pc:sldMkLst>
          <pc:docMk/>
          <pc:sldMk cId="408311150" sldId="309"/>
        </pc:sldMkLst>
        <pc:spChg chg="mod">
          <ac:chgData name="Robert Smith" userId="86a016b3-8f29-49fc-ba5f-c0b8f778b3fc" providerId="ADAL" clId="{3187CF65-01A1-4789-A1AB-9BEBA44B960A}" dt="2024-12-13T20:43:46.198" v="718" actId="20577"/>
          <ac:spMkLst>
            <pc:docMk/>
            <pc:sldMk cId="408311150" sldId="309"/>
            <ac:spMk id="2" creationId="{88DBBB79-E4FA-2207-A186-28D9984852A0}"/>
          </ac:spMkLst>
        </pc:spChg>
        <pc:spChg chg="del">
          <ac:chgData name="Robert Smith" userId="86a016b3-8f29-49fc-ba5f-c0b8f778b3fc" providerId="ADAL" clId="{3187CF65-01A1-4789-A1AB-9BEBA44B960A}" dt="2024-12-13T20:43:09.886" v="652" actId="22"/>
          <ac:spMkLst>
            <pc:docMk/>
            <pc:sldMk cId="408311150" sldId="309"/>
            <ac:spMk id="3" creationId="{8D1D2288-C390-05CF-8EC5-0E3D12BCB5E1}"/>
          </ac:spMkLst>
        </pc:spChg>
        <pc:picChg chg="add mod ord">
          <ac:chgData name="Robert Smith" userId="86a016b3-8f29-49fc-ba5f-c0b8f778b3fc" providerId="ADAL" clId="{3187CF65-01A1-4789-A1AB-9BEBA44B960A}" dt="2024-12-13T20:43:09.886" v="652" actId="22"/>
          <ac:picMkLst>
            <pc:docMk/>
            <pc:sldMk cId="408311150" sldId="309"/>
            <ac:picMk id="5" creationId="{93D50F20-14BF-1BAF-5E68-330038ABF80A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3T20:45:01.740" v="774" actId="20577"/>
        <pc:sldMkLst>
          <pc:docMk/>
          <pc:sldMk cId="2633816910" sldId="310"/>
        </pc:sldMkLst>
        <pc:spChg chg="mod">
          <ac:chgData name="Robert Smith" userId="86a016b3-8f29-49fc-ba5f-c0b8f778b3fc" providerId="ADAL" clId="{3187CF65-01A1-4789-A1AB-9BEBA44B960A}" dt="2024-12-13T20:45:01.740" v="774" actId="20577"/>
          <ac:spMkLst>
            <pc:docMk/>
            <pc:sldMk cId="2633816910" sldId="310"/>
            <ac:spMk id="2" creationId="{850BC7CB-4240-FCA3-A7A7-D44B895722A5}"/>
          </ac:spMkLst>
        </pc:spChg>
        <pc:spChg chg="del">
          <ac:chgData name="Robert Smith" userId="86a016b3-8f29-49fc-ba5f-c0b8f778b3fc" providerId="ADAL" clId="{3187CF65-01A1-4789-A1AB-9BEBA44B960A}" dt="2024-12-13T20:44:25.825" v="720" actId="22"/>
          <ac:spMkLst>
            <pc:docMk/>
            <pc:sldMk cId="2633816910" sldId="310"/>
            <ac:spMk id="3" creationId="{7A85663D-A844-BD4B-93AD-17293A82ACC8}"/>
          </ac:spMkLst>
        </pc:spChg>
        <pc:picChg chg="add mod ord">
          <ac:chgData name="Robert Smith" userId="86a016b3-8f29-49fc-ba5f-c0b8f778b3fc" providerId="ADAL" clId="{3187CF65-01A1-4789-A1AB-9BEBA44B960A}" dt="2024-12-13T20:44:25.825" v="720" actId="22"/>
          <ac:picMkLst>
            <pc:docMk/>
            <pc:sldMk cId="2633816910" sldId="310"/>
            <ac:picMk id="5" creationId="{BD18E634-ACF0-A84A-6D15-A93BB336F0D6}"/>
          </ac:picMkLst>
        </pc:picChg>
      </pc:sldChg>
      <pc:sldChg chg="addSp delSp modSp new mod ord">
        <pc:chgData name="Robert Smith" userId="86a016b3-8f29-49fc-ba5f-c0b8f778b3fc" providerId="ADAL" clId="{3187CF65-01A1-4789-A1AB-9BEBA44B960A}" dt="2024-12-13T21:36:57.134" v="1820"/>
        <pc:sldMkLst>
          <pc:docMk/>
          <pc:sldMk cId="234617784" sldId="311"/>
        </pc:sldMkLst>
        <pc:spChg chg="mod">
          <ac:chgData name="Robert Smith" userId="86a016b3-8f29-49fc-ba5f-c0b8f778b3fc" providerId="ADAL" clId="{3187CF65-01A1-4789-A1AB-9BEBA44B960A}" dt="2024-12-13T21:17:03.570" v="1452"/>
          <ac:spMkLst>
            <pc:docMk/>
            <pc:sldMk cId="234617784" sldId="311"/>
            <ac:spMk id="2" creationId="{2B11822A-3747-E6F8-4ACB-09F8237552F2}"/>
          </ac:spMkLst>
        </pc:spChg>
        <pc:spChg chg="del">
          <ac:chgData name="Robert Smith" userId="86a016b3-8f29-49fc-ba5f-c0b8f778b3fc" providerId="ADAL" clId="{3187CF65-01A1-4789-A1AB-9BEBA44B960A}" dt="2024-12-13T20:46:34.127" v="776" actId="22"/>
          <ac:spMkLst>
            <pc:docMk/>
            <pc:sldMk cId="234617784" sldId="311"/>
            <ac:spMk id="3" creationId="{35203FC1-22B8-1522-35DB-B102A74A7E79}"/>
          </ac:spMkLst>
        </pc:spChg>
        <pc:spChg chg="add mod">
          <ac:chgData name="Robert Smith" userId="86a016b3-8f29-49fc-ba5f-c0b8f778b3fc" providerId="ADAL" clId="{3187CF65-01A1-4789-A1AB-9BEBA44B960A}" dt="2024-12-13T20:48:22.964" v="810" actId="207"/>
          <ac:spMkLst>
            <pc:docMk/>
            <pc:sldMk cId="234617784" sldId="311"/>
            <ac:spMk id="6" creationId="{6B86D3DA-D216-00C4-C8A6-48D18D19CA31}"/>
          </ac:spMkLst>
        </pc:spChg>
        <pc:picChg chg="add mod ord">
          <ac:chgData name="Robert Smith" userId="86a016b3-8f29-49fc-ba5f-c0b8f778b3fc" providerId="ADAL" clId="{3187CF65-01A1-4789-A1AB-9BEBA44B960A}" dt="2024-12-13T20:46:34.127" v="776" actId="22"/>
          <ac:picMkLst>
            <pc:docMk/>
            <pc:sldMk cId="234617784" sldId="311"/>
            <ac:picMk id="5" creationId="{202D95F9-606A-E52E-2A0E-29B76FF8AEE2}"/>
          </ac:picMkLst>
        </pc:picChg>
      </pc:sldChg>
      <pc:sldChg chg="addSp modSp new mod">
        <pc:chgData name="Robert Smith" userId="86a016b3-8f29-49fc-ba5f-c0b8f778b3fc" providerId="ADAL" clId="{3187CF65-01A1-4789-A1AB-9BEBA44B960A}" dt="2024-12-13T20:51:10.317" v="817" actId="22"/>
        <pc:sldMkLst>
          <pc:docMk/>
          <pc:sldMk cId="597102058" sldId="312"/>
        </pc:sldMkLst>
        <pc:spChg chg="mod">
          <ac:chgData name="Robert Smith" userId="86a016b3-8f29-49fc-ba5f-c0b8f778b3fc" providerId="ADAL" clId="{3187CF65-01A1-4789-A1AB-9BEBA44B960A}" dt="2024-12-13T20:50:38.976" v="814" actId="6549"/>
          <ac:spMkLst>
            <pc:docMk/>
            <pc:sldMk cId="597102058" sldId="312"/>
            <ac:spMk id="2" creationId="{E3965359-479B-408C-C162-AC7D28A5F052}"/>
          </ac:spMkLst>
        </pc:spChg>
        <pc:spChg chg="mod">
          <ac:chgData name="Robert Smith" userId="86a016b3-8f29-49fc-ba5f-c0b8f778b3fc" providerId="ADAL" clId="{3187CF65-01A1-4789-A1AB-9BEBA44B960A}" dt="2024-12-13T20:50:47.458" v="816" actId="6549"/>
          <ac:spMkLst>
            <pc:docMk/>
            <pc:sldMk cId="597102058" sldId="312"/>
            <ac:spMk id="3" creationId="{92DFA27F-E173-AED5-66E9-1B8696EFEB7B}"/>
          </ac:spMkLst>
        </pc:spChg>
        <pc:picChg chg="add">
          <ac:chgData name="Robert Smith" userId="86a016b3-8f29-49fc-ba5f-c0b8f778b3fc" providerId="ADAL" clId="{3187CF65-01A1-4789-A1AB-9BEBA44B960A}" dt="2024-12-13T20:51:10.317" v="817" actId="22"/>
          <ac:picMkLst>
            <pc:docMk/>
            <pc:sldMk cId="597102058" sldId="312"/>
            <ac:picMk id="5" creationId="{7E74DC71-C399-256D-65AB-0F9C823B7200}"/>
          </ac:picMkLst>
        </pc:picChg>
      </pc:sldChg>
      <pc:sldChg chg="addSp modSp new mod">
        <pc:chgData name="Robert Smith" userId="86a016b3-8f29-49fc-ba5f-c0b8f778b3fc" providerId="ADAL" clId="{3187CF65-01A1-4789-A1AB-9BEBA44B960A}" dt="2024-12-13T21:01:36.849" v="976" actId="1076"/>
        <pc:sldMkLst>
          <pc:docMk/>
          <pc:sldMk cId="322663349" sldId="313"/>
        </pc:sldMkLst>
        <pc:spChg chg="mod">
          <ac:chgData name="Robert Smith" userId="86a016b3-8f29-49fc-ba5f-c0b8f778b3fc" providerId="ADAL" clId="{3187CF65-01A1-4789-A1AB-9BEBA44B960A}" dt="2024-12-13T21:00:00.190" v="931" actId="20577"/>
          <ac:spMkLst>
            <pc:docMk/>
            <pc:sldMk cId="322663349" sldId="313"/>
            <ac:spMk id="2" creationId="{088A23AB-B541-58EF-B32F-6DED0AD9E701}"/>
          </ac:spMkLst>
        </pc:spChg>
        <pc:spChg chg="mod">
          <ac:chgData name="Robert Smith" userId="86a016b3-8f29-49fc-ba5f-c0b8f778b3fc" providerId="ADAL" clId="{3187CF65-01A1-4789-A1AB-9BEBA44B960A}" dt="2024-12-13T21:01:32.107" v="975" actId="6549"/>
          <ac:spMkLst>
            <pc:docMk/>
            <pc:sldMk cId="322663349" sldId="313"/>
            <ac:spMk id="3" creationId="{90486805-7BA8-99B2-15F5-CDE16689A964}"/>
          </ac:spMkLst>
        </pc:spChg>
        <pc:spChg chg="add mod">
          <ac:chgData name="Robert Smith" userId="86a016b3-8f29-49fc-ba5f-c0b8f778b3fc" providerId="ADAL" clId="{3187CF65-01A1-4789-A1AB-9BEBA44B960A}" dt="2024-12-13T21:01:22.946" v="974" actId="14100"/>
          <ac:spMkLst>
            <pc:docMk/>
            <pc:sldMk cId="322663349" sldId="313"/>
            <ac:spMk id="6" creationId="{3041D1D2-942F-FC24-1644-FAA2F0E8AB5E}"/>
          </ac:spMkLst>
        </pc:spChg>
        <pc:picChg chg="add mod">
          <ac:chgData name="Robert Smith" userId="86a016b3-8f29-49fc-ba5f-c0b8f778b3fc" providerId="ADAL" clId="{3187CF65-01A1-4789-A1AB-9BEBA44B960A}" dt="2024-12-13T21:01:36.849" v="976" actId="1076"/>
          <ac:picMkLst>
            <pc:docMk/>
            <pc:sldMk cId="322663349" sldId="313"/>
            <ac:picMk id="5" creationId="{FD2EE45B-F6C3-DC71-1290-F701C8CA4FA5}"/>
          </ac:picMkLst>
        </pc:picChg>
      </pc:sldChg>
      <pc:sldChg chg="addSp delSp modSp new mod">
        <pc:chgData name="Robert Smith" userId="86a016b3-8f29-49fc-ba5f-c0b8f778b3fc" providerId="ADAL" clId="{3187CF65-01A1-4789-A1AB-9BEBA44B960A}" dt="2024-12-13T21:06:41.148" v="1011" actId="20577"/>
        <pc:sldMkLst>
          <pc:docMk/>
          <pc:sldMk cId="3113956215" sldId="314"/>
        </pc:sldMkLst>
        <pc:spChg chg="mod">
          <ac:chgData name="Robert Smith" userId="86a016b3-8f29-49fc-ba5f-c0b8f778b3fc" providerId="ADAL" clId="{3187CF65-01A1-4789-A1AB-9BEBA44B960A}" dt="2024-12-13T21:06:41.148" v="1011" actId="20577"/>
          <ac:spMkLst>
            <pc:docMk/>
            <pc:sldMk cId="3113956215" sldId="314"/>
            <ac:spMk id="2" creationId="{85E5618E-28BC-0D3A-48D8-03878818989F}"/>
          </ac:spMkLst>
        </pc:spChg>
        <pc:spChg chg="del">
          <ac:chgData name="Robert Smith" userId="86a016b3-8f29-49fc-ba5f-c0b8f778b3fc" providerId="ADAL" clId="{3187CF65-01A1-4789-A1AB-9BEBA44B960A}" dt="2024-12-13T21:06:19.428" v="997" actId="22"/>
          <ac:spMkLst>
            <pc:docMk/>
            <pc:sldMk cId="3113956215" sldId="314"/>
            <ac:spMk id="3" creationId="{35D2AC43-F23F-48F3-419A-5336257F82C0}"/>
          </ac:spMkLst>
        </pc:spChg>
        <pc:picChg chg="add mod ord">
          <ac:chgData name="Robert Smith" userId="86a016b3-8f29-49fc-ba5f-c0b8f778b3fc" providerId="ADAL" clId="{3187CF65-01A1-4789-A1AB-9BEBA44B960A}" dt="2024-12-13T21:06:19.428" v="997" actId="22"/>
          <ac:picMkLst>
            <pc:docMk/>
            <pc:sldMk cId="3113956215" sldId="314"/>
            <ac:picMk id="5" creationId="{4B7729B4-7C6D-07F1-0D63-84C090E2F414}"/>
          </ac:picMkLst>
        </pc:picChg>
      </pc:sldChg>
      <pc:sldChg chg="new">
        <pc:chgData name="Robert Smith" userId="86a016b3-8f29-49fc-ba5f-c0b8f778b3fc" providerId="ADAL" clId="{3187CF65-01A1-4789-A1AB-9BEBA44B960A}" dt="2024-12-13T21:14:51.922" v="1429" actId="680"/>
        <pc:sldMkLst>
          <pc:docMk/>
          <pc:sldMk cId="343397525" sldId="315"/>
        </pc:sldMkLst>
      </pc:sldChg>
      <pc:sldChg chg="modSp new mod">
        <pc:chgData name="Robert Smith" userId="86a016b3-8f29-49fc-ba5f-c0b8f778b3fc" providerId="ADAL" clId="{3187CF65-01A1-4789-A1AB-9BEBA44B960A}" dt="2024-12-13T21:15:28.495" v="1446" actId="313"/>
        <pc:sldMkLst>
          <pc:docMk/>
          <pc:sldMk cId="3693769653" sldId="316"/>
        </pc:sldMkLst>
        <pc:spChg chg="mod">
          <ac:chgData name="Robert Smith" userId="86a016b3-8f29-49fc-ba5f-c0b8f778b3fc" providerId="ADAL" clId="{3187CF65-01A1-4789-A1AB-9BEBA44B960A}" dt="2024-12-13T21:15:28.495" v="1446" actId="313"/>
          <ac:spMkLst>
            <pc:docMk/>
            <pc:sldMk cId="3693769653" sldId="316"/>
            <ac:spMk id="2" creationId="{281E99B3-9D62-C321-6D14-0BE299CBED29}"/>
          </ac:spMkLst>
        </pc:spChg>
      </pc:sldChg>
      <pc:sldChg chg="addSp modSp new mod ord">
        <pc:chgData name="Robert Smith" userId="86a016b3-8f29-49fc-ba5f-c0b8f778b3fc" providerId="ADAL" clId="{3187CF65-01A1-4789-A1AB-9BEBA44B960A}" dt="2024-12-13T21:57:19.802" v="2009"/>
        <pc:sldMkLst>
          <pc:docMk/>
          <pc:sldMk cId="1307559838" sldId="317"/>
        </pc:sldMkLst>
        <pc:spChg chg="mod">
          <ac:chgData name="Robert Smith" userId="86a016b3-8f29-49fc-ba5f-c0b8f778b3fc" providerId="ADAL" clId="{3187CF65-01A1-4789-A1AB-9BEBA44B960A}" dt="2024-12-13T21:22:58.684" v="1513" actId="20577"/>
          <ac:spMkLst>
            <pc:docMk/>
            <pc:sldMk cId="1307559838" sldId="317"/>
            <ac:spMk id="2" creationId="{0EF18311-C47A-D9C7-B6B4-CA9554A488EF}"/>
          </ac:spMkLst>
        </pc:spChg>
        <pc:spChg chg="mod">
          <ac:chgData name="Robert Smith" userId="86a016b3-8f29-49fc-ba5f-c0b8f778b3fc" providerId="ADAL" clId="{3187CF65-01A1-4789-A1AB-9BEBA44B960A}" dt="2024-12-13T21:23:20.615" v="1536" actId="20577"/>
          <ac:spMkLst>
            <pc:docMk/>
            <pc:sldMk cId="1307559838" sldId="317"/>
            <ac:spMk id="3" creationId="{36DD33BA-3082-A4A8-1E55-A8A192B570B2}"/>
          </ac:spMkLst>
        </pc:spChg>
        <pc:spChg chg="add mod">
          <ac:chgData name="Robert Smith" userId="86a016b3-8f29-49fc-ba5f-c0b8f778b3fc" providerId="ADAL" clId="{3187CF65-01A1-4789-A1AB-9BEBA44B960A}" dt="2024-12-13T21:26:00.976" v="1571" actId="207"/>
          <ac:spMkLst>
            <pc:docMk/>
            <pc:sldMk cId="1307559838" sldId="317"/>
            <ac:spMk id="6" creationId="{DFB047D5-8C27-537E-E945-A180B6EBE230}"/>
          </ac:spMkLst>
        </pc:spChg>
        <pc:spChg chg="add mod">
          <ac:chgData name="Robert Smith" userId="86a016b3-8f29-49fc-ba5f-c0b8f778b3fc" providerId="ADAL" clId="{3187CF65-01A1-4789-A1AB-9BEBA44B960A}" dt="2024-12-13T21:27:18.251" v="1615" actId="1076"/>
          <ac:spMkLst>
            <pc:docMk/>
            <pc:sldMk cId="1307559838" sldId="317"/>
            <ac:spMk id="7" creationId="{0F2D7011-22C7-7DD7-28F8-10A1BF845640}"/>
          </ac:spMkLst>
        </pc:spChg>
        <pc:picChg chg="add mod">
          <ac:chgData name="Robert Smith" userId="86a016b3-8f29-49fc-ba5f-c0b8f778b3fc" providerId="ADAL" clId="{3187CF65-01A1-4789-A1AB-9BEBA44B960A}" dt="2024-12-13T21:23:30.765" v="1539" actId="14100"/>
          <ac:picMkLst>
            <pc:docMk/>
            <pc:sldMk cId="1307559838" sldId="317"/>
            <ac:picMk id="5" creationId="{E09C036E-3704-9325-2C10-A44BCADB426D}"/>
          </ac:picMkLst>
        </pc:picChg>
      </pc:sldChg>
      <pc:sldChg chg="addSp delSp modSp new mod ord">
        <pc:chgData name="Robert Smith" userId="86a016b3-8f29-49fc-ba5f-c0b8f778b3fc" providerId="ADAL" clId="{3187CF65-01A1-4789-A1AB-9BEBA44B960A}" dt="2024-12-17T21:37:42.141" v="3601"/>
        <pc:sldMkLst>
          <pc:docMk/>
          <pc:sldMk cId="11304467" sldId="318"/>
        </pc:sldMkLst>
        <pc:spChg chg="mod">
          <ac:chgData name="Robert Smith" userId="86a016b3-8f29-49fc-ba5f-c0b8f778b3fc" providerId="ADAL" clId="{3187CF65-01A1-4789-A1AB-9BEBA44B960A}" dt="2024-12-13T21:40:30.736" v="1856" actId="20577"/>
          <ac:spMkLst>
            <pc:docMk/>
            <pc:sldMk cId="11304467" sldId="318"/>
            <ac:spMk id="2" creationId="{44EB85B4-625B-02AE-9DC0-BD1E780D5C99}"/>
          </ac:spMkLst>
        </pc:spChg>
        <pc:spChg chg="del">
          <ac:chgData name="Robert Smith" userId="86a016b3-8f29-49fc-ba5f-c0b8f778b3fc" providerId="ADAL" clId="{3187CF65-01A1-4789-A1AB-9BEBA44B960A}" dt="2024-12-13T21:40:09.356" v="1824" actId="22"/>
          <ac:spMkLst>
            <pc:docMk/>
            <pc:sldMk cId="11304467" sldId="318"/>
            <ac:spMk id="3" creationId="{53DFA3B1-B8C5-90CC-D080-A7FAEEE9E9DE}"/>
          </ac:spMkLst>
        </pc:spChg>
        <pc:picChg chg="add mod ord">
          <ac:chgData name="Robert Smith" userId="86a016b3-8f29-49fc-ba5f-c0b8f778b3fc" providerId="ADAL" clId="{3187CF65-01A1-4789-A1AB-9BEBA44B960A}" dt="2024-12-13T21:40:09.356" v="1824" actId="22"/>
          <ac:picMkLst>
            <pc:docMk/>
            <pc:sldMk cId="11304467" sldId="318"/>
            <ac:picMk id="5" creationId="{2A558869-3A22-4C6A-B694-451274D98BB7}"/>
          </ac:picMkLst>
        </pc:picChg>
        <pc:inkChg chg="add">
          <ac:chgData name="Robert Smith" userId="86a016b3-8f29-49fc-ba5f-c0b8f778b3fc" providerId="ADAL" clId="{3187CF65-01A1-4789-A1AB-9BEBA44B960A}" dt="2024-12-13T21:40:44.427" v="1857" actId="9405"/>
          <ac:inkMkLst>
            <pc:docMk/>
            <pc:sldMk cId="11304467" sldId="318"/>
            <ac:inkMk id="6" creationId="{CBE056A9-EF2A-44BE-660F-EB1F903E5A2C}"/>
          </ac:inkMkLst>
        </pc:inkChg>
        <pc:inkChg chg="add">
          <ac:chgData name="Robert Smith" userId="86a016b3-8f29-49fc-ba5f-c0b8f778b3fc" providerId="ADAL" clId="{3187CF65-01A1-4789-A1AB-9BEBA44B960A}" dt="2024-12-13T21:40:59.826" v="1858" actId="9405"/>
          <ac:inkMkLst>
            <pc:docMk/>
            <pc:sldMk cId="11304467" sldId="318"/>
            <ac:inkMk id="7" creationId="{33826435-4F69-D22C-DBE6-A05EC839EA38}"/>
          </ac:inkMkLst>
        </pc:inkChg>
        <pc:inkChg chg="add del">
          <ac:chgData name="Robert Smith" userId="86a016b3-8f29-49fc-ba5f-c0b8f778b3fc" providerId="ADAL" clId="{3187CF65-01A1-4789-A1AB-9BEBA44B960A}" dt="2024-12-13T21:41:04.505" v="1860"/>
          <ac:inkMkLst>
            <pc:docMk/>
            <pc:sldMk cId="11304467" sldId="318"/>
            <ac:inkMk id="8" creationId="{48440C5B-B351-80B6-927E-3C070D7593D0}"/>
          </ac:inkMkLst>
        </pc:inkChg>
        <pc:inkChg chg="add">
          <ac:chgData name="Robert Smith" userId="86a016b3-8f29-49fc-ba5f-c0b8f778b3fc" providerId="ADAL" clId="{3187CF65-01A1-4789-A1AB-9BEBA44B960A}" dt="2024-12-13T21:41:04.505" v="1860"/>
          <ac:inkMkLst>
            <pc:docMk/>
            <pc:sldMk cId="11304467" sldId="318"/>
            <ac:inkMk id="9" creationId="{27DB166A-FE9D-2E9D-9634-2D51EBC8BD2C}"/>
          </ac:inkMkLst>
        </pc:inkChg>
      </pc:sldChg>
      <pc:sldChg chg="addSp delSp modSp new mod ord">
        <pc:chgData name="Robert Smith" userId="86a016b3-8f29-49fc-ba5f-c0b8f778b3fc" providerId="ADAL" clId="{3187CF65-01A1-4789-A1AB-9BEBA44B960A}" dt="2024-12-17T21:37:58.881" v="3603"/>
        <pc:sldMkLst>
          <pc:docMk/>
          <pc:sldMk cId="2041251212" sldId="319"/>
        </pc:sldMkLst>
        <pc:spChg chg="mod">
          <ac:chgData name="Robert Smith" userId="86a016b3-8f29-49fc-ba5f-c0b8f778b3fc" providerId="ADAL" clId="{3187CF65-01A1-4789-A1AB-9BEBA44B960A}" dt="2024-12-13T21:47:19.089" v="1896" actId="255"/>
          <ac:spMkLst>
            <pc:docMk/>
            <pc:sldMk cId="2041251212" sldId="319"/>
            <ac:spMk id="2" creationId="{59B6DD0E-66D2-148E-F4BB-761657CA5599}"/>
          </ac:spMkLst>
        </pc:spChg>
        <pc:spChg chg="del">
          <ac:chgData name="Robert Smith" userId="86a016b3-8f29-49fc-ba5f-c0b8f778b3fc" providerId="ADAL" clId="{3187CF65-01A1-4789-A1AB-9BEBA44B960A}" dt="2024-12-13T21:46:51.848" v="1874" actId="22"/>
          <ac:spMkLst>
            <pc:docMk/>
            <pc:sldMk cId="2041251212" sldId="319"/>
            <ac:spMk id="3" creationId="{4FBC9FE1-5293-A4FF-6123-9F963060C27E}"/>
          </ac:spMkLst>
        </pc:spChg>
        <pc:grpChg chg="del mod">
          <ac:chgData name="Robert Smith" userId="86a016b3-8f29-49fc-ba5f-c0b8f778b3fc" providerId="ADAL" clId="{3187CF65-01A1-4789-A1AB-9BEBA44B960A}" dt="2024-12-13T21:42:37.537" v="1868"/>
          <ac:grpSpMkLst>
            <pc:docMk/>
            <pc:sldMk cId="2041251212" sldId="319"/>
            <ac:grpSpMk id="9" creationId="{1602444C-EF21-1463-810F-8C5DCAF8605A}"/>
          </ac:grpSpMkLst>
        </pc:grpChg>
        <pc:picChg chg="add mod ord">
          <ac:chgData name="Robert Smith" userId="86a016b3-8f29-49fc-ba5f-c0b8f778b3fc" providerId="ADAL" clId="{3187CF65-01A1-4789-A1AB-9BEBA44B960A}" dt="2024-12-13T21:46:51.848" v="1874" actId="22"/>
          <ac:picMkLst>
            <pc:docMk/>
            <pc:sldMk cId="2041251212" sldId="319"/>
            <ac:picMk id="14" creationId="{2A4E8324-AEDB-A4C0-1C5F-468956436A66}"/>
          </ac:picMkLst>
        </pc:picChg>
        <pc:inkChg chg="add">
          <ac:chgData name="Robert Smith" userId="86a016b3-8f29-49fc-ba5f-c0b8f778b3fc" providerId="ADAL" clId="{3187CF65-01A1-4789-A1AB-9BEBA44B960A}" dt="2024-12-13T21:42:01.808" v="1862" actId="9405"/>
          <ac:inkMkLst>
            <pc:docMk/>
            <pc:sldMk cId="2041251212" sldId="319"/>
            <ac:inkMk id="4" creationId="{52FD031F-0192-0E25-2EF1-C713584CA54B}"/>
          </ac:inkMkLst>
        </pc:inkChg>
        <pc:inkChg chg="add">
          <ac:chgData name="Robert Smith" userId="86a016b3-8f29-49fc-ba5f-c0b8f778b3fc" providerId="ADAL" clId="{3187CF65-01A1-4789-A1AB-9BEBA44B960A}" dt="2024-12-13T21:42:09.287" v="1863" actId="9405"/>
          <ac:inkMkLst>
            <pc:docMk/>
            <pc:sldMk cId="2041251212" sldId="319"/>
            <ac:inkMk id="5" creationId="{59EAFE70-CD5A-43FF-6654-8F8925FD78E0}"/>
          </ac:inkMkLst>
        </pc:inkChg>
        <pc:inkChg chg="add">
          <ac:chgData name="Robert Smith" userId="86a016b3-8f29-49fc-ba5f-c0b8f778b3fc" providerId="ADAL" clId="{3187CF65-01A1-4789-A1AB-9BEBA44B960A}" dt="2024-12-13T21:42:10.658" v="1864" actId="9405"/>
          <ac:inkMkLst>
            <pc:docMk/>
            <pc:sldMk cId="2041251212" sldId="319"/>
            <ac:inkMk id="6" creationId="{F58D6118-7750-222D-3E34-BE81774D79BB}"/>
          </ac:inkMkLst>
        </pc:inkChg>
        <pc:inkChg chg="add del mod">
          <ac:chgData name="Robert Smith" userId="86a016b3-8f29-49fc-ba5f-c0b8f778b3fc" providerId="ADAL" clId="{3187CF65-01A1-4789-A1AB-9BEBA44B960A}" dt="2024-12-13T21:42:37.537" v="1868"/>
          <ac:inkMkLst>
            <pc:docMk/>
            <pc:sldMk cId="2041251212" sldId="319"/>
            <ac:inkMk id="7" creationId="{D2756BBE-8C6E-E858-DDA9-5137F2F18EFA}"/>
          </ac:inkMkLst>
        </pc:inkChg>
        <pc:inkChg chg="add del mod">
          <ac:chgData name="Robert Smith" userId="86a016b3-8f29-49fc-ba5f-c0b8f778b3fc" providerId="ADAL" clId="{3187CF65-01A1-4789-A1AB-9BEBA44B960A}" dt="2024-12-13T21:42:37.537" v="1869"/>
          <ac:inkMkLst>
            <pc:docMk/>
            <pc:sldMk cId="2041251212" sldId="319"/>
            <ac:inkMk id="8" creationId="{B696B079-F6BA-D1F0-F7D0-A9822BBEBB38}"/>
          </ac:inkMkLst>
        </pc:inkChg>
        <pc:inkChg chg="add">
          <ac:chgData name="Robert Smith" userId="86a016b3-8f29-49fc-ba5f-c0b8f778b3fc" providerId="ADAL" clId="{3187CF65-01A1-4789-A1AB-9BEBA44B960A}" dt="2024-12-13T21:42:49.336" v="1870" actId="9405"/>
          <ac:inkMkLst>
            <pc:docMk/>
            <pc:sldMk cId="2041251212" sldId="319"/>
            <ac:inkMk id="10" creationId="{14FA214F-D734-AA9A-283F-A318FC0339AF}"/>
          </ac:inkMkLst>
        </pc:inkChg>
        <pc:inkChg chg="add">
          <ac:chgData name="Robert Smith" userId="86a016b3-8f29-49fc-ba5f-c0b8f778b3fc" providerId="ADAL" clId="{3187CF65-01A1-4789-A1AB-9BEBA44B960A}" dt="2024-12-13T21:43:08.297" v="1871" actId="9405"/>
          <ac:inkMkLst>
            <pc:docMk/>
            <pc:sldMk cId="2041251212" sldId="319"/>
            <ac:inkMk id="11" creationId="{363C71E4-67B5-65B2-0541-307D56EE3B2C}"/>
          </ac:inkMkLst>
        </pc:inkChg>
        <pc:inkChg chg="add del">
          <ac:chgData name="Robert Smith" userId="86a016b3-8f29-49fc-ba5f-c0b8f778b3fc" providerId="ADAL" clId="{3187CF65-01A1-4789-A1AB-9BEBA44B960A}" dt="2024-12-13T21:43:20.784" v="1873"/>
          <ac:inkMkLst>
            <pc:docMk/>
            <pc:sldMk cId="2041251212" sldId="319"/>
            <ac:inkMk id="12" creationId="{B58A19F4-120A-0032-3FB5-6A97A08E320C}"/>
          </ac:inkMkLst>
        </pc:inkChg>
      </pc:sldChg>
      <pc:sldChg chg="addSp delSp modSp new mod">
        <pc:chgData name="Robert Smith" userId="86a016b3-8f29-49fc-ba5f-c0b8f778b3fc" providerId="ADAL" clId="{3187CF65-01A1-4789-A1AB-9BEBA44B960A}" dt="2024-12-13T21:49:34.203" v="1920" actId="22"/>
        <pc:sldMkLst>
          <pc:docMk/>
          <pc:sldMk cId="3975164933" sldId="320"/>
        </pc:sldMkLst>
        <pc:spChg chg="mod">
          <ac:chgData name="Robert Smith" userId="86a016b3-8f29-49fc-ba5f-c0b8f778b3fc" providerId="ADAL" clId="{3187CF65-01A1-4789-A1AB-9BEBA44B960A}" dt="2024-12-13T21:48:53.170" v="1919" actId="255"/>
          <ac:spMkLst>
            <pc:docMk/>
            <pc:sldMk cId="3975164933" sldId="320"/>
            <ac:spMk id="2" creationId="{280144A6-4EC0-8504-21A6-FF08E10CBB02}"/>
          </ac:spMkLst>
        </pc:spChg>
        <pc:spChg chg="del">
          <ac:chgData name="Robert Smith" userId="86a016b3-8f29-49fc-ba5f-c0b8f778b3fc" providerId="ADAL" clId="{3187CF65-01A1-4789-A1AB-9BEBA44B960A}" dt="2024-12-13T21:49:34.203" v="1920" actId="22"/>
          <ac:spMkLst>
            <pc:docMk/>
            <pc:sldMk cId="3975164933" sldId="320"/>
            <ac:spMk id="3" creationId="{C4EAF662-C302-0B6D-3735-80E97BB7EDDC}"/>
          </ac:spMkLst>
        </pc:spChg>
        <pc:picChg chg="add mod ord">
          <ac:chgData name="Robert Smith" userId="86a016b3-8f29-49fc-ba5f-c0b8f778b3fc" providerId="ADAL" clId="{3187CF65-01A1-4789-A1AB-9BEBA44B960A}" dt="2024-12-13T21:49:34.203" v="1920" actId="22"/>
          <ac:picMkLst>
            <pc:docMk/>
            <pc:sldMk cId="3975164933" sldId="320"/>
            <ac:picMk id="5" creationId="{5C587B68-0CB0-E5EC-75E6-C82DBEFEA032}"/>
          </ac:picMkLst>
        </pc:picChg>
      </pc:sldChg>
      <pc:sldChg chg="addSp delSp modSp new mod ord">
        <pc:chgData name="Robert Smith" userId="86a016b3-8f29-49fc-ba5f-c0b8f778b3fc" providerId="ADAL" clId="{3187CF65-01A1-4789-A1AB-9BEBA44B960A}" dt="2024-12-17T21:17:43.654" v="2417"/>
        <pc:sldMkLst>
          <pc:docMk/>
          <pc:sldMk cId="3199385233" sldId="321"/>
        </pc:sldMkLst>
        <pc:spChg chg="mod">
          <ac:chgData name="Robert Smith" userId="86a016b3-8f29-49fc-ba5f-c0b8f778b3fc" providerId="ADAL" clId="{3187CF65-01A1-4789-A1AB-9BEBA44B960A}" dt="2024-12-13T21:51:45.315" v="1941" actId="20577"/>
          <ac:spMkLst>
            <pc:docMk/>
            <pc:sldMk cId="3199385233" sldId="321"/>
            <ac:spMk id="2" creationId="{99E040D9-E45F-0776-0220-8BAF794CDDEB}"/>
          </ac:spMkLst>
        </pc:spChg>
        <pc:spChg chg="del">
          <ac:chgData name="Robert Smith" userId="86a016b3-8f29-49fc-ba5f-c0b8f778b3fc" providerId="ADAL" clId="{3187CF65-01A1-4789-A1AB-9BEBA44B960A}" dt="2024-12-13T21:51:33.425" v="1923" actId="22"/>
          <ac:spMkLst>
            <pc:docMk/>
            <pc:sldMk cId="3199385233" sldId="321"/>
            <ac:spMk id="3" creationId="{C312DA82-DC51-4CDE-198F-17D7C737D9EA}"/>
          </ac:spMkLst>
        </pc:spChg>
        <pc:picChg chg="add mod ord">
          <ac:chgData name="Robert Smith" userId="86a016b3-8f29-49fc-ba5f-c0b8f778b3fc" providerId="ADAL" clId="{3187CF65-01A1-4789-A1AB-9BEBA44B960A}" dt="2024-12-13T21:51:33.425" v="1923" actId="22"/>
          <ac:picMkLst>
            <pc:docMk/>
            <pc:sldMk cId="3199385233" sldId="321"/>
            <ac:picMk id="5" creationId="{1D450512-5124-5F52-94B6-8CD385F51345}"/>
          </ac:picMkLst>
        </pc:picChg>
        <pc:inkChg chg="add">
          <ac:chgData name="Robert Smith" userId="86a016b3-8f29-49fc-ba5f-c0b8f778b3fc" providerId="ADAL" clId="{3187CF65-01A1-4789-A1AB-9BEBA44B960A}" dt="2024-12-13T21:52:16.565" v="1942" actId="9405"/>
          <ac:inkMkLst>
            <pc:docMk/>
            <pc:sldMk cId="3199385233" sldId="321"/>
            <ac:inkMk id="6" creationId="{7E588A9C-6F84-81A8-2813-15169B461F20}"/>
          </ac:inkMkLst>
        </pc:inkChg>
      </pc:sldChg>
      <pc:sldChg chg="addSp delSp modSp new mod ord">
        <pc:chgData name="Robert Smith" userId="86a016b3-8f29-49fc-ba5f-c0b8f778b3fc" providerId="ADAL" clId="{3187CF65-01A1-4789-A1AB-9BEBA44B960A}" dt="2024-12-17T21:12:56.230" v="2389"/>
        <pc:sldMkLst>
          <pc:docMk/>
          <pc:sldMk cId="303972668" sldId="322"/>
        </pc:sldMkLst>
        <pc:spChg chg="mod">
          <ac:chgData name="Robert Smith" userId="86a016b3-8f29-49fc-ba5f-c0b8f778b3fc" providerId="ADAL" clId="{3187CF65-01A1-4789-A1AB-9BEBA44B960A}" dt="2024-12-17T21:01:31.845" v="2032" actId="20577"/>
          <ac:spMkLst>
            <pc:docMk/>
            <pc:sldMk cId="303972668" sldId="322"/>
            <ac:spMk id="2" creationId="{D302AD9A-F9DB-83C1-CB7F-1FCBF754EE74}"/>
          </ac:spMkLst>
        </pc:spChg>
        <pc:spChg chg="mod">
          <ac:chgData name="Robert Smith" userId="86a016b3-8f29-49fc-ba5f-c0b8f778b3fc" providerId="ADAL" clId="{3187CF65-01A1-4789-A1AB-9BEBA44B960A}" dt="2024-12-17T21:09:41.003" v="2196" actId="6549"/>
          <ac:spMkLst>
            <pc:docMk/>
            <pc:sldMk cId="303972668" sldId="322"/>
            <ac:spMk id="3" creationId="{C123455F-6FCD-0407-C387-3E06AB28DCD4}"/>
          </ac:spMkLst>
        </pc:spChg>
        <pc:spChg chg="add mod">
          <ac:chgData name="Robert Smith" userId="86a016b3-8f29-49fc-ba5f-c0b8f778b3fc" providerId="ADAL" clId="{3187CF65-01A1-4789-A1AB-9BEBA44B960A}" dt="2024-12-17T21:04:51.430" v="2127" actId="1076"/>
          <ac:spMkLst>
            <pc:docMk/>
            <pc:sldMk cId="303972668" sldId="322"/>
            <ac:spMk id="6" creationId="{215B1F1C-9DF3-B1DB-3170-1158AC916A34}"/>
          </ac:spMkLst>
        </pc:spChg>
        <pc:grpChg chg="mod">
          <ac:chgData name="Robert Smith" userId="86a016b3-8f29-49fc-ba5f-c0b8f778b3fc" providerId="ADAL" clId="{3187CF65-01A1-4789-A1AB-9BEBA44B960A}" dt="2024-12-17T21:06:06.701" v="2135"/>
          <ac:grpSpMkLst>
            <pc:docMk/>
            <pc:sldMk cId="303972668" sldId="322"/>
            <ac:grpSpMk id="13" creationId="{62B1B1D9-FDD1-D483-EEC4-BAE211EF166F}"/>
          </ac:grpSpMkLst>
        </pc:grpChg>
        <pc:picChg chg="add mod">
          <ac:chgData name="Robert Smith" userId="86a016b3-8f29-49fc-ba5f-c0b8f778b3fc" providerId="ADAL" clId="{3187CF65-01A1-4789-A1AB-9BEBA44B960A}" dt="2024-12-17T21:08:30.998" v="2139" actId="1076"/>
          <ac:picMkLst>
            <pc:docMk/>
            <pc:sldMk cId="303972668" sldId="322"/>
            <ac:picMk id="5" creationId="{D3CA120A-160D-ACC4-6A59-7C4A9FFAD0EB}"/>
          </ac:picMkLst>
        </pc:picChg>
        <pc:inkChg chg="add">
          <ac:chgData name="Robert Smith" userId="86a016b3-8f29-49fc-ba5f-c0b8f778b3fc" providerId="ADAL" clId="{3187CF65-01A1-4789-A1AB-9BEBA44B960A}" dt="2024-12-17T21:05:53.952" v="2129" actId="9405"/>
          <ac:inkMkLst>
            <pc:docMk/>
            <pc:sldMk cId="303972668" sldId="322"/>
            <ac:inkMk id="7" creationId="{5AB3768E-A326-639E-6ED3-E4166A486F9C}"/>
          </ac:inkMkLst>
        </pc:inkChg>
        <pc:inkChg chg="add del">
          <ac:chgData name="Robert Smith" userId="86a016b3-8f29-49fc-ba5f-c0b8f778b3fc" providerId="ADAL" clId="{3187CF65-01A1-4789-A1AB-9BEBA44B960A}" dt="2024-12-17T21:05:57.746" v="2131"/>
          <ac:inkMkLst>
            <pc:docMk/>
            <pc:sldMk cId="303972668" sldId="322"/>
            <ac:inkMk id="8" creationId="{9578591D-6F3F-4733-C0C6-C263E6C5EB29}"/>
          </ac:inkMkLst>
        </pc:inkChg>
        <pc:inkChg chg="add">
          <ac:chgData name="Robert Smith" userId="86a016b3-8f29-49fc-ba5f-c0b8f778b3fc" providerId="ADAL" clId="{3187CF65-01A1-4789-A1AB-9BEBA44B960A}" dt="2024-12-17T21:05:57.746" v="2131"/>
          <ac:inkMkLst>
            <pc:docMk/>
            <pc:sldMk cId="303972668" sldId="322"/>
            <ac:inkMk id="9" creationId="{FB554CFF-AD59-0251-7125-8B0B405A4CD2}"/>
          </ac:inkMkLst>
        </pc:inkChg>
        <pc:inkChg chg="add">
          <ac:chgData name="Robert Smith" userId="86a016b3-8f29-49fc-ba5f-c0b8f778b3fc" providerId="ADAL" clId="{3187CF65-01A1-4789-A1AB-9BEBA44B960A}" dt="2024-12-17T21:06:00.658" v="2132" actId="9405"/>
          <ac:inkMkLst>
            <pc:docMk/>
            <pc:sldMk cId="303972668" sldId="322"/>
            <ac:inkMk id="10" creationId="{B3D48A5F-A174-DEBB-21D3-81A3F893C4CF}"/>
          </ac:inkMkLst>
        </pc:inkChg>
        <pc:inkChg chg="add mod">
          <ac:chgData name="Robert Smith" userId="86a016b3-8f29-49fc-ba5f-c0b8f778b3fc" providerId="ADAL" clId="{3187CF65-01A1-4789-A1AB-9BEBA44B960A}" dt="2024-12-17T21:06:06.701" v="2135"/>
          <ac:inkMkLst>
            <pc:docMk/>
            <pc:sldMk cId="303972668" sldId="322"/>
            <ac:inkMk id="11" creationId="{36D5BE20-DDEA-2842-09B7-BF37B41970B0}"/>
          </ac:inkMkLst>
        </pc:inkChg>
        <pc:inkChg chg="add mod">
          <ac:chgData name="Robert Smith" userId="86a016b3-8f29-49fc-ba5f-c0b8f778b3fc" providerId="ADAL" clId="{3187CF65-01A1-4789-A1AB-9BEBA44B960A}" dt="2024-12-17T21:06:06.701" v="2135"/>
          <ac:inkMkLst>
            <pc:docMk/>
            <pc:sldMk cId="303972668" sldId="322"/>
            <ac:inkMk id="12" creationId="{94F4454A-CC12-F59D-FF74-811D8FAB7624}"/>
          </ac:inkMkLst>
        </pc:inkChg>
        <pc:inkChg chg="add del">
          <ac:chgData name="Robert Smith" userId="86a016b3-8f29-49fc-ba5f-c0b8f778b3fc" providerId="ADAL" clId="{3187CF65-01A1-4789-A1AB-9BEBA44B960A}" dt="2024-12-17T21:07:15.265" v="2138"/>
          <ac:inkMkLst>
            <pc:docMk/>
            <pc:sldMk cId="303972668" sldId="322"/>
            <ac:inkMk id="14" creationId="{B506A8AA-18EA-F7E9-D38E-A2631113E7A3}"/>
          </ac:inkMkLst>
        </pc:inkChg>
        <pc:inkChg chg="add">
          <ac:chgData name="Robert Smith" userId="86a016b3-8f29-49fc-ba5f-c0b8f778b3fc" providerId="ADAL" clId="{3187CF65-01A1-4789-A1AB-9BEBA44B960A}" dt="2024-12-17T21:07:09.834" v="2137" actId="9405"/>
          <ac:inkMkLst>
            <pc:docMk/>
            <pc:sldMk cId="303972668" sldId="322"/>
            <ac:inkMk id="15" creationId="{1F7C6F29-4E53-458B-D6DF-BB2FABDA9A4A}"/>
          </ac:inkMkLst>
        </pc:inkChg>
      </pc:sldChg>
      <pc:sldChg chg="modSp new mod ord">
        <pc:chgData name="Robert Smith" userId="86a016b3-8f29-49fc-ba5f-c0b8f778b3fc" providerId="ADAL" clId="{3187CF65-01A1-4789-A1AB-9BEBA44B960A}" dt="2024-12-17T21:16:59.814" v="2413" actId="255"/>
        <pc:sldMkLst>
          <pc:docMk/>
          <pc:sldMk cId="7156270" sldId="323"/>
        </pc:sldMkLst>
        <pc:spChg chg="mod">
          <ac:chgData name="Robert Smith" userId="86a016b3-8f29-49fc-ba5f-c0b8f778b3fc" providerId="ADAL" clId="{3187CF65-01A1-4789-A1AB-9BEBA44B960A}" dt="2024-12-17T21:10:42.335" v="2209" actId="20577"/>
          <ac:spMkLst>
            <pc:docMk/>
            <pc:sldMk cId="7156270" sldId="323"/>
            <ac:spMk id="2" creationId="{B4F28724-FC7C-9323-7910-D795637EA569}"/>
          </ac:spMkLst>
        </pc:spChg>
        <pc:spChg chg="mod">
          <ac:chgData name="Robert Smith" userId="86a016b3-8f29-49fc-ba5f-c0b8f778b3fc" providerId="ADAL" clId="{3187CF65-01A1-4789-A1AB-9BEBA44B960A}" dt="2024-12-17T21:16:59.814" v="2413" actId="255"/>
          <ac:spMkLst>
            <pc:docMk/>
            <pc:sldMk cId="7156270" sldId="323"/>
            <ac:spMk id="3" creationId="{28954D53-3107-E875-76B2-1A8FE0215C70}"/>
          </ac:spMkLst>
        </pc:spChg>
      </pc:sldChg>
      <pc:sldChg chg="modSp new mod">
        <pc:chgData name="Robert Smith" userId="86a016b3-8f29-49fc-ba5f-c0b8f778b3fc" providerId="ADAL" clId="{3187CF65-01A1-4789-A1AB-9BEBA44B960A}" dt="2024-12-17T21:22:09.021" v="2648" actId="20577"/>
        <pc:sldMkLst>
          <pc:docMk/>
          <pc:sldMk cId="1204174190" sldId="324"/>
        </pc:sldMkLst>
        <pc:spChg chg="mod">
          <ac:chgData name="Robert Smith" userId="86a016b3-8f29-49fc-ba5f-c0b8f778b3fc" providerId="ADAL" clId="{3187CF65-01A1-4789-A1AB-9BEBA44B960A}" dt="2024-12-17T21:18:19.649" v="2434" actId="20577"/>
          <ac:spMkLst>
            <pc:docMk/>
            <pc:sldMk cId="1204174190" sldId="324"/>
            <ac:spMk id="2" creationId="{DAA2162E-782B-F43E-6B76-9CD039D0500C}"/>
          </ac:spMkLst>
        </pc:spChg>
        <pc:spChg chg="mod">
          <ac:chgData name="Robert Smith" userId="86a016b3-8f29-49fc-ba5f-c0b8f778b3fc" providerId="ADAL" clId="{3187CF65-01A1-4789-A1AB-9BEBA44B960A}" dt="2024-12-17T21:22:09.021" v="2648" actId="20577"/>
          <ac:spMkLst>
            <pc:docMk/>
            <pc:sldMk cId="1204174190" sldId="324"/>
            <ac:spMk id="3" creationId="{BA965014-32BD-E4A9-2767-DB51C76A7F75}"/>
          </ac:spMkLst>
        </pc:spChg>
      </pc:sldChg>
      <pc:sldChg chg="modSp new mod">
        <pc:chgData name="Robert Smith" userId="86a016b3-8f29-49fc-ba5f-c0b8f778b3fc" providerId="ADAL" clId="{3187CF65-01A1-4789-A1AB-9BEBA44B960A}" dt="2024-12-17T21:27:06.629" v="2900" actId="20577"/>
        <pc:sldMkLst>
          <pc:docMk/>
          <pc:sldMk cId="2353921849" sldId="325"/>
        </pc:sldMkLst>
        <pc:spChg chg="mod">
          <ac:chgData name="Robert Smith" userId="86a016b3-8f29-49fc-ba5f-c0b8f778b3fc" providerId="ADAL" clId="{3187CF65-01A1-4789-A1AB-9BEBA44B960A}" dt="2024-12-17T21:24:31.163" v="2674" actId="20577"/>
          <ac:spMkLst>
            <pc:docMk/>
            <pc:sldMk cId="2353921849" sldId="325"/>
            <ac:spMk id="2" creationId="{71E58F21-CCDE-4697-1EB2-B5E9C4DAF787}"/>
          </ac:spMkLst>
        </pc:spChg>
        <pc:spChg chg="mod">
          <ac:chgData name="Robert Smith" userId="86a016b3-8f29-49fc-ba5f-c0b8f778b3fc" providerId="ADAL" clId="{3187CF65-01A1-4789-A1AB-9BEBA44B960A}" dt="2024-12-17T21:27:06.629" v="2900" actId="20577"/>
          <ac:spMkLst>
            <pc:docMk/>
            <pc:sldMk cId="2353921849" sldId="325"/>
            <ac:spMk id="3" creationId="{E156B4AA-AD7D-3228-F19D-A5032780DE03}"/>
          </ac:spMkLst>
        </pc:spChg>
      </pc:sldChg>
      <pc:sldChg chg="modSp new mod">
        <pc:chgData name="Robert Smith" userId="86a016b3-8f29-49fc-ba5f-c0b8f778b3fc" providerId="ADAL" clId="{3187CF65-01A1-4789-A1AB-9BEBA44B960A}" dt="2024-12-17T21:28:21.350" v="3018" actId="20577"/>
        <pc:sldMkLst>
          <pc:docMk/>
          <pc:sldMk cId="3423298784" sldId="326"/>
        </pc:sldMkLst>
        <pc:spChg chg="mod">
          <ac:chgData name="Robert Smith" userId="86a016b3-8f29-49fc-ba5f-c0b8f778b3fc" providerId="ADAL" clId="{3187CF65-01A1-4789-A1AB-9BEBA44B960A}" dt="2024-12-17T21:27:42.656" v="2922" actId="20577"/>
          <ac:spMkLst>
            <pc:docMk/>
            <pc:sldMk cId="3423298784" sldId="326"/>
            <ac:spMk id="2" creationId="{027EC72F-62A2-98C7-8D98-64E5F707CA06}"/>
          </ac:spMkLst>
        </pc:spChg>
        <pc:spChg chg="mod">
          <ac:chgData name="Robert Smith" userId="86a016b3-8f29-49fc-ba5f-c0b8f778b3fc" providerId="ADAL" clId="{3187CF65-01A1-4789-A1AB-9BEBA44B960A}" dt="2024-12-17T21:28:21.350" v="3018" actId="20577"/>
          <ac:spMkLst>
            <pc:docMk/>
            <pc:sldMk cId="3423298784" sldId="326"/>
            <ac:spMk id="3" creationId="{183C896C-D7DF-B4E4-B781-185053C0ADDF}"/>
          </ac:spMkLst>
        </pc:spChg>
      </pc:sldChg>
      <pc:sldChg chg="modSp new mod">
        <pc:chgData name="Robert Smith" userId="86a016b3-8f29-49fc-ba5f-c0b8f778b3fc" providerId="ADAL" clId="{3187CF65-01A1-4789-A1AB-9BEBA44B960A}" dt="2024-12-17T21:30:30.912" v="3271" actId="20577"/>
        <pc:sldMkLst>
          <pc:docMk/>
          <pc:sldMk cId="2712719113" sldId="327"/>
        </pc:sldMkLst>
        <pc:spChg chg="mod">
          <ac:chgData name="Robert Smith" userId="86a016b3-8f29-49fc-ba5f-c0b8f778b3fc" providerId="ADAL" clId="{3187CF65-01A1-4789-A1AB-9BEBA44B960A}" dt="2024-12-17T21:28:35.680" v="3029" actId="20577"/>
          <ac:spMkLst>
            <pc:docMk/>
            <pc:sldMk cId="2712719113" sldId="327"/>
            <ac:spMk id="2" creationId="{22DD775F-D7D9-F37C-9BEE-C72B1AB6AA03}"/>
          </ac:spMkLst>
        </pc:spChg>
        <pc:spChg chg="mod">
          <ac:chgData name="Robert Smith" userId="86a016b3-8f29-49fc-ba5f-c0b8f778b3fc" providerId="ADAL" clId="{3187CF65-01A1-4789-A1AB-9BEBA44B960A}" dt="2024-12-17T21:30:30.912" v="3271" actId="20577"/>
          <ac:spMkLst>
            <pc:docMk/>
            <pc:sldMk cId="2712719113" sldId="327"/>
            <ac:spMk id="3" creationId="{593A3BBB-3B11-672C-49E3-B5FAC90FF854}"/>
          </ac:spMkLst>
        </pc:spChg>
      </pc:sldChg>
      <pc:sldChg chg="addSp delSp modSp add mod">
        <pc:chgData name="Robert Smith" userId="86a016b3-8f29-49fc-ba5f-c0b8f778b3fc" providerId="ADAL" clId="{3187CF65-01A1-4789-A1AB-9BEBA44B960A}" dt="2024-12-18T18:45:53.502" v="3678" actId="255"/>
        <pc:sldMkLst>
          <pc:docMk/>
          <pc:sldMk cId="1016528982" sldId="328"/>
        </pc:sldMkLst>
        <pc:spChg chg="mod">
          <ac:chgData name="Robert Smith" userId="86a016b3-8f29-49fc-ba5f-c0b8f778b3fc" providerId="ADAL" clId="{3187CF65-01A1-4789-A1AB-9BEBA44B960A}" dt="2024-12-18T18:45:53.502" v="3678" actId="255"/>
          <ac:spMkLst>
            <pc:docMk/>
            <pc:sldMk cId="1016528982" sldId="328"/>
            <ac:spMk id="2" creationId="{A3007FCB-8380-814C-74E1-6310674F7B77}"/>
          </ac:spMkLst>
        </pc:spChg>
        <pc:spChg chg="add mod">
          <ac:chgData name="Robert Smith" userId="86a016b3-8f29-49fc-ba5f-c0b8f778b3fc" providerId="ADAL" clId="{3187CF65-01A1-4789-A1AB-9BEBA44B960A}" dt="2024-12-17T21:33:44.656" v="3574" actId="20577"/>
          <ac:spMkLst>
            <pc:docMk/>
            <pc:sldMk cId="1016528982" sldId="328"/>
            <ac:spMk id="4" creationId="{9BDD5E66-E846-B110-11ED-B7A21A441304}"/>
          </ac:spMkLst>
        </pc:spChg>
        <pc:picChg chg="del">
          <ac:chgData name="Robert Smith" userId="86a016b3-8f29-49fc-ba5f-c0b8f778b3fc" providerId="ADAL" clId="{3187CF65-01A1-4789-A1AB-9BEBA44B960A}" dt="2024-12-17T21:31:29.434" v="3273" actId="21"/>
          <ac:picMkLst>
            <pc:docMk/>
            <pc:sldMk cId="1016528982" sldId="328"/>
            <ac:picMk id="5" creationId="{14BB437D-3482-AF19-E7DF-D8399E215B7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53:37.2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6184 3093 24493,'-2'121'0,"-6"0"0,-3 0 0,-6-1 0,-4 0 0,-5-2 0,-5 0 0,-4-2 0,-5-1 0,-4-2 0,-5-2 0,-4-2 0,-4-1 0,-5-4 0,-3-1 0,-5-4 0,-3-2 0,-4-3 0,-3-3 0,-5-4 0,-2-3 0,-4-3 0,-3-4 0,-3-4 0,-2-3 0,-3-5 0,-3-3 0,-2-5 0,-3-4 0,-1-4 0,-2-5 0,-2-4 0,-1-5 0,-1-4 0,-2-5 0,0-5 0,-2-4 0,1-6 0,-2-3 0,1-6 0,0-4 0,-1-6 0,2-3 0,-1-6 0,2-4 0,0-5 0,2-5 0,1-4 0,1-5 0,2-4 0,2-5 0,1-4 0,3-4 0,2-5 0,3-3 0,3-5 0,2-3 0,3-4 0,3-4 0,4-3 0,2-3 0,5-4 0,3-3 0,4-3 0,3-2 0,5-4 0,3-1 0,5-4 0,4-1 0,4-2 0,5-2 0,4-2 0,5-1 0,4-2 0,5 0 0,5-2 0,4 0 0,6-1 0,3 0 0,6 0 0,4-1 0,6 1 0,3 0 0,6 1 0,4 0 0,5 2 0,5 0 0,4 2 0,5 1 0,4 2 0,5 2 0,4 2 0,4 1 0,5 4 0,3 1 0,5 4 0,3 2 0,4 3 0,3 3 0,5 4 0,2 3 0,4 3 0,3 4 0,3 4 0,2 3 0,3 5 0,3 3 0,2 5 0,3 4 0,1 4 0,2 5 0,2 4 0,1 5 0,1 4 0,2 5 0,0 5 0,2 4 0,-1 6 0,2 3 0,-1 6 0,0 4 0,1 6 0,-2 3 0,1 6 0,-2 4 0,0 5 0,-2 5 0,-1 4 0,-1 5 0,-2 4 0,-2 5 0,-1 4 0,-3 4 0,-2 5 0,-3 3 0,-3 5 0,-2 3 0,-3 4 0,-3 4 0,-4 3 0,-2 3 0,-5 4 0,-3 3 0,-4 3 0,-3 2 0,-5 4 0,-3 1 0,-5 4 0,-4 1 0,-4 2 0,-5 2 0,-4 2 0,-5 1 0,-4 2 0,-5 0 0,-5 2 0,-4 0 0,-6 1 0,-3 0 0,-6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21:20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21:37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17:27:46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7022 603 24575,'0'-2'0,"-1"1"0,1-1 0,-1 0 0,1 0 0,-1 1 0,0-1 0,0 0 0,0 1 0,0-1 0,0 1 0,0-1 0,0 1 0,0-1 0,-1 1 0,1 0 0,-1 0 0,1 0 0,-1 0 0,-1-2 0,-35-17 0,35 19 0,-46-17 0,0 3 0,-2 1 0,0 3 0,-85-8 0,48 7 0,-384-45 0,25 3 0,-1392-212 0,1572 228 0,-459-9 0,257 47 0,-325 8 0,699-1 0,1 4 0,1 4 0,0 4 0,1 4 0,1 4 0,1 4 0,-139 70 0,190-79 0,2 1 0,0 2 0,2 1 0,1 2 0,-32 32 0,-140 171 0,166-184 0,24-25 0,1 0 0,0 0 0,2 2 0,1 0 0,1 0 0,1 1 0,1 0 0,1 0 0,-8 53 0,4 6 0,0 151 0,19 28 0,-3-230 0,1 0 0,2 0 0,2-1 0,0 0 0,27 57 0,23 20 0,127 179 0,-116-191 0,3-3 0,5-4 0,152 140 0,-204-211 0,1-1 0,1-1 0,48 21 0,3 2 0,37 18 0,2-4 0,243 74 0,264 27 0,-594-148 0,246 50 0,2-13 0,522 15 0,-762-58 0,1034-3 0,-935-6 0,0-6 0,142-33 0,-196 27 0,0-4 0,139-60 0,145-100 0,-323 158 0,-1-1 0,-1-2 0,63-55 0,-86 65 0,-2 0 0,0-2 0,-1 0 0,-1 0 0,0-2 0,-2 0 0,-1 0 0,17-45 0,33-156 0,-29 90 0,15-67 0,26-86 0,30-53 0,-85 258 0,-4 0 0,7-104 0,-20 148 0,-2 0 0,-2 0 0,-1 0 0,-9-39 0,7 56 0,-1 1 0,-2 0 0,0 0 0,-1 0 0,0 1 0,-2 0 0,-1 1 0,-22-31 0,-148-191-1365,167 220-5461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17:27:51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9230 1469 24516,'-4'58'0,"-6"-1"0,-8 1 0,-7-1 0,-7 0 0,-7-1 0,-6 0 0,-8-1 0,-6-1 0,-7 0 0,-7-1 0,-6-1 0,-6-1 0,-7-1 0,-6-2 0,-5-1 0,-7-1 0,-5-1 0,-5-2 0,-6-1 0,-4-2 0,-6-2 0,-4-1 0,-4-3 0,-5-1 0,-4-1 0,-3-3 0,-4-2 0,-3-2 0,-3-2 0,-3-2 0,-2-2 0,-2-2 0,-3-3 0,-1-1 0,-1-3 0,-2-2 0,0-3 0,-1-1 0,0-3 0,0-2 0,0-3 0,1-1 0,0-3 0,2-2 0,1-3 0,1-1 0,3-3 0,2-2 0,2-2 0,3-2 0,3-2 0,3-2 0,4-2 0,3-3 0,4-1 0,5-1 0,4-3 0,4-1 0,6-2 0,4-2 0,6-1 0,5-2 0,5-1 0,7-1 0,5-1 0,6-2 0,7-1 0,6-1 0,6-1 0,7-1 0,7 0 0,6-1 0,8-1 0,6 0 0,7-1 0,7 0 0,7-1 0,8 1 0,6-1 0,8 0 0,6 1 0,8-1 0,7 1 0,7 0 0,7 1 0,6 0 0,8 1 0,6 1 0,7 0 0,7 1 0,6 1 0,6 1 0,7 1 0,6 2 0,5 1 0,7 1 0,5 1 0,5 2 0,6 1 0,4 2 0,6 2 0,4 1 0,4 3 0,5 1 0,4 1 0,3 3 0,4 2 0,3 2 0,3 2 0,3 2 0,2 2 0,2 2 0,3 3 0,1 1 0,1 3 0,2 2 0,0 3 0,1 1 0,0 3 0,0 2 0,0 3 0,-1 1 0,0 3 0,-2 2 0,-1 3 0,-1 1 0,-3 3 0,-2 2 0,-2 2 0,-3 2 0,-3 2 0,-3 2 0,-4 2 0,-3 3 0,-4 1 0,-5 1 0,-4 3 0,-4 1 0,-6 2 0,-4 2 0,-6 1 0,-5 2 0,-5 1 0,-7 1 0,-5 1 0,-6 2 0,-7 1 0,-6 1 0,-6 1 0,-7 1 0,-7 0 0,-6 1 0,-8 1 0,-6 0 0,-7 1 0,-7 0 0,-7 1 0,-8-1 0,-6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2:01.8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2:09.2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24575,'-5'0'0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2:10.6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2:49.33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3:08.29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0:44.4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553 315 24575,'-78'-2'0,"-110"-15"0,179 17 0,1 0 0,-1 1 0,0 0 0,0 0 0,1 1 0,-1 0 0,1 0 0,-1 1 0,1 0 0,0 1 0,0 0 0,1 0 0,-1 0 0,-12 11 0,4-3 0,1 0 0,0 1 0,1 1 0,0 1 0,-18 25 0,26-30 0,1 0 0,0 1 0,0 0 0,1 0 0,0 0 0,1 0 0,1 0 0,-3 23 0,1 97 0,4-106 0,-1 71 0,4 93 0,-2-176 0,1 0 0,0-1 0,0 1 0,1-1 0,1 0 0,0 0 0,1 0 0,0 0 0,0-1 0,2 0 0,-1 0 0,1 0 0,10 10 0,-7-10 0,1-1 0,0 0 0,1-1 0,0 0 0,0-1 0,1-1 0,0 1 0,0-2 0,1 0 0,26 8 0,385 96 0,-419-108 0,0 0 0,0-1 0,0 0 0,0-1 0,0 1 0,0-1 0,0 0 0,0-1 0,0 0 0,0 1 0,0-2 0,0 1 0,0-1 0,0 0 0,-1 0 0,1-1 0,-1 1 0,1-1 0,-1 0 0,0-1 0,0 1 0,0-1 0,-1 0 0,1-1 0,-1 1 0,0-1 0,0 1 0,-1-1 0,0 0 0,1-1 0,-1 1 0,-1 0 0,1-1 0,1-8 0,59-196 0,-58 197 0,-2-1 0,0 1 0,-1-1 0,0 0 0,0-24 0,-2 19 0,2 1 0,5-30 0,2-5 0,-3 1 0,-2-1 0,-2 0 0,-6-59 0,1-4 0,5 31 0,-5-96 0,2 173 0,0 0 0,-1 0 0,0 0 0,-1 1 0,0-1 0,0 1 0,-1-1 0,1 1 0,-2 0 0,1 0 0,-1 0 0,0 1 0,0 0 0,-1 0 0,0 0 0,0 1 0,0 0 0,-1 0 0,0 0 0,0 1 0,0 0 0,-11-5 0,0 2 0,0-1 0,-1 2 0,1 1 0,-1 0 0,-1 1 0,1 1 0,-1 1 0,-25 1 0,23 1 0,-1 1 0,1 0 0,-1 2 0,1 1 0,-32 10 0,44-11 0,0 2 0,1-1 0,-1 1 0,1 1 0,0 0 0,1 0 0,-1 1 0,1 0 0,1 0 0,-1 1 0,1-1 0,0 2 0,-10 15 0,3 2 0,1 1 0,0 0 0,3 1 0,0 0 0,1 0 0,2 1 0,1 0 0,-2 34 0,3-43-1365,0-4-5461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21:05:53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0:59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41:04.5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23480,'1702'48'0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19:11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6673 184 24454,'-3'7'0,"-4"0"0,-6 1 0,-5-1 0,-5 0 0,-5 0 0,-5 0 0,-5 0 0,-5 0 0,-5-1 0,-4 1 0,-6 0 0,-3-1 0,-6 0 0,-3 0 0,-5 0 0,-4 0 0,-4-1 0,-4 1 0,-4-1 0,-4 0 0,-3 0 0,-3-1 0,-3 1 0,-4-1 0,-2 0 0,-3 0 0,-3-1 0,-2 0 0,-2 0 0,-2 0 0,-1-1 0,-3 0 0,-1 0 0,-1-1 0,-1 1 0,0-1 0,-2-1 0,0 1 0,1-1 0,-1 0 0,0-1 0,0 1 0,2-1 0,0-1 0,1 1 0,1-1 0,1 0 0,3 0 0,1-1 0,2 0 0,2 0 0,2 0 0,3-1 0,3 0 0,2 0 0,4-1 0,3 1 0,3-1 0,3 0 0,4 0 0,4-1 0,4 1 0,4-1 0,4 0 0,5 0 0,3 0 0,6 0 0,3-1 0,6 0 0,4 1 0,5-1 0,5 0 0,5 0 0,5 0 0,5 0 0,5 0 0,5-1 0,6 1 0,4 0 0,6 0 0,4 0 0,6-1 0,5 1 0,5 0 0,5 0 0,5 0 0,5 0 0,5 0 0,5 1 0,4-1 0,6 0 0,3 1 0,6 0 0,3 0 0,5 0 0,4 0 0,4 1 0,4-1 0,4 1 0,4 0 0,3 0 0,3 1 0,3-1 0,4 1 0,2 0 0,3 0 0,3 1 0,2 0 0,2 0 0,2 0 0,1 1 0,3 0 0,1 0 0,1 1 0,1-1 0,0 1 0,2 1 0,0-1 0,0 1 0,-1 0 0,1 1 0,0-1 0,-2 1 0,0 1 0,-1-1 0,-1 1 0,-1 0 0,-3 0 0,-1 1 0,-2 0 0,-2 0 0,-2 0 0,-3 1 0,-3 0 0,-2 0 0,-4 1 0,-3-1 0,-3 1 0,-3 0 0,-4 0 0,-4 1 0,-4-1 0,-4 1 0,-4 0 0,-5 0 0,-3 0 0,-6 0 0,-3 1 0,-6 0 0,-4-1 0,-5 1 0,-5 0 0,-5 0 0,-5 0 0,-5 0 0,-5 0 0,-5 1 0,-6-1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21:05:5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2972 0 24336,'-2972'0'0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21:06:00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24575,'0'-4'0,"0"-5"0,4-2 0,6-2 0,9-4 0,5 2 0,-1-2 0,3 4 0,2 2 0,-4 5-8191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21:06:0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24575,'4'0'0,"5"0"0,6 4 0,4 1 0,2 5 0,-1 4 0,-1-1 0,-3 2 0,-5 3 0,-3 2 0,0 2 0,-1-3-8191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21:06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24575,'-4'0'0,"3"0"0,5 0 0,7 0 0,5 0 0,4 0 0,-2 4 0,1 2 0,1 3 0,1 0 0,-3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21:07:09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52:16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3021 151 24575,'-1'1'0,"0"0"0,-1 0 0,1 0 0,0 0 0,-1 0 0,1 0 0,-1 0 0,1 0 0,-1-1 0,1 1 0,-1 0 0,0-1 0,1 0 0,-1 1 0,0-1 0,1 0 0,-1 0 0,0 0 0,1 0 0,-1 0 0,-2 0 0,-43-5 0,37 3 0,-436-67 0,372 61 0,-1 3 0,-101 7 0,48 0 0,-876-2 0,951-2 0,0-3 0,-52-13 0,-13 0 0,36 6 0,-104-9 0,159 20 0,1 1 0,-1 1 0,1 1 0,-51 10 0,65-8 0,0 0 0,0 0 0,0 1 0,0 1 0,1 0 0,0 0 0,0 1 0,1 0 0,0 1 0,0 1 0,1-1 0,0 1 0,0 1 0,1 0 0,0 0 0,-11 20 0,9-11 0,1 1 0,1 0 0,1 0 0,1 1 0,0 0 0,2 0 0,0 0 0,2 0 0,-1 26 0,2-25 0,3 271 0,1-275 0,0-1 0,1 1 0,1-1 0,1 0 0,0 0 0,2-1 0,15 28 0,-3-11 0,1-2 0,42 49 0,-46-60 0,0-1 0,0 0 0,2-1 0,0-1 0,1-1 0,1-1 0,1-1 0,39 20 0,212 61 0,-224-84 0,1-3 0,87 3 0,-32-4 0,398 3 0,-308-12 0,301 2 0,-469-3 0,0-1 0,0-1 0,0-1 0,-1-1 0,0-1 0,-1-2 0,28-14 0,67-22 0,50-21 0,-84 30 0,-45 20 0,0-3 0,-2-1 0,0-2 0,-1-1 0,46-40 0,-80 60 0,-1 1 0,0-1 0,1 0 0,-1 0 0,0 0 0,-1-1 0,1 1 0,-1-1 0,0 1 0,0-1 0,0 0 0,-1 0 0,0 1 0,1-7 0,1-9 0,-2 1 0,0-29 0,-2 30 0,1 0 0,5-27 0,7-45 0,-9 63 0,1-1 0,1 1 0,13-40 0,-12 45 0,0 0 0,-1 1 0,-2-2 0,0 1 0,-1 0 0,-1-1 0,-1 1 0,-2 0 0,0-1 0,-5-23 0,5 41 5,1 0 0,-1 0-1,0 1 1,0-1 0,0 0-1,0 1 1,-1 0 0,0 0-1,0 0 1,0 0 0,-1 0-1,1 0 1,-1 1 0,0 0 0,0-1-1,0 1 1,0 1 0,0-1-1,-1 1 1,1 0 0,-1 0-1,0 0 1,1 0 0,-10-1-1,-7-1-282,-1 2-1,1 0 0,-1 1 1,-31 4-1,50-3 190,-20 1-6737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21:21:20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bfse.org/html/educator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fse.org/html/educator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customXml" Target="../ink/ink15.xml"/><Relationship Id="rId10" Type="http://schemas.openxmlformats.org/officeDocument/2006/relationships/customXml" Target="../ink/ink18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20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2" Type="http://schemas.openxmlformats.org/officeDocument/2006/relationships/hyperlink" Target="https://abfse.org/html/educato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C480-336B-4D2B-BC63-99C48EC2B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Annual Report </a:t>
            </a:r>
            <a:br>
              <a:rPr lang="en-US"/>
            </a:br>
            <a:r>
              <a:rPr lang="en-US"/>
              <a:t>AND Student Tracker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B0AE-C61A-4B0D-9D8A-58C22F9FC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8307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40D9-E45F-0776-0220-8BAF794C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  started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50512-5124-5F52-94B6-8CD385F51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25" y="2180886"/>
            <a:ext cx="9783763" cy="386782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588A9C-6F84-81A8-2813-15169B461F20}"/>
                  </a:ext>
                </a:extLst>
              </p14:cNvPr>
              <p14:cNvContentPartPr/>
              <p14:nvPr/>
            </p14:nvContentPartPr>
            <p14:xfrm>
              <a:off x="6383065" y="5190697"/>
              <a:ext cx="1150200" cy="47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588A9C-6F84-81A8-2813-15169B461F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6947" y="5184577"/>
                <a:ext cx="1162436" cy="4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938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8724-FC7C-9323-7910-D795637E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D53-3107-E875-76B2-1A8FE021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/>
              <a:t>Username is your email address </a:t>
            </a:r>
            <a:r>
              <a:rPr lang="en-US" sz="2400"/>
              <a:t>(unless you changed it at initial setup)</a:t>
            </a:r>
          </a:p>
          <a:p>
            <a:r>
              <a:rPr lang="en-US" sz="3300"/>
              <a:t>Password – you created.  ABFSE has no record of it.</a:t>
            </a:r>
          </a:p>
          <a:p>
            <a:pPr lvl="2"/>
            <a:r>
              <a:rPr lang="en-US" sz="3300"/>
              <a:t>can change old password</a:t>
            </a:r>
          </a:p>
          <a:p>
            <a:pPr lvl="2"/>
            <a:r>
              <a:rPr lang="en-US" sz="3300" b="1"/>
              <a:t>Use </a:t>
            </a:r>
            <a:r>
              <a:rPr lang="en-US" sz="3300" b="1" i="1"/>
              <a:t>Forgot Password </a:t>
            </a:r>
            <a:r>
              <a:rPr lang="en-US" sz="3300" b="1"/>
              <a:t>option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162E-782B-F43E-6B76-9CD039D0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5014-32BD-E4A9-2767-DB51C76A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Update Student tracker 1</a:t>
            </a:r>
            <a:r>
              <a:rPr lang="en-US" baseline="30000"/>
              <a:t>st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Update Faculty database</a:t>
            </a:r>
          </a:p>
          <a:p>
            <a:pPr marL="0" indent="0">
              <a:buNone/>
            </a:pPr>
            <a:r>
              <a:rPr lang="en-US"/>
              <a:t>        Info from both </a:t>
            </a:r>
            <a:r>
              <a:rPr lang="en-US" err="1"/>
              <a:t>autofills</a:t>
            </a:r>
            <a:r>
              <a:rPr lang="en-US"/>
              <a:t> to Annual Report</a:t>
            </a:r>
          </a:p>
          <a:p>
            <a:pPr marL="457200" indent="-457200">
              <a:buAutoNum type="arabicPeriod" startAt="3"/>
            </a:pPr>
            <a:r>
              <a:rPr lang="en-US"/>
              <a:t>Look at Sample Forms</a:t>
            </a:r>
          </a:p>
          <a:p>
            <a:pPr marL="0" indent="0">
              <a:buNone/>
            </a:pPr>
            <a:r>
              <a:rPr lang="en-US"/>
              <a:t>        (Can put info in Sample Forms, but it will not save)</a:t>
            </a:r>
          </a:p>
        </p:txBody>
      </p:sp>
    </p:spTree>
    <p:extLst>
      <p:ext uri="{BB962C8B-B14F-4D97-AF65-F5344CB8AC3E}">
        <p14:creationId xmlns:p14="http://schemas.microsoft.com/office/powerpoint/2010/main" val="120417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2DD3-7DBE-453E-B075-C4CB2D4A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CF2DA-0AC5-4769-A93C-B5BEAC94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See sample forms on website </a:t>
            </a:r>
          </a:p>
          <a:p>
            <a:r>
              <a:rPr lang="en-US" sz="2800"/>
              <a:t>Print a blank copy </a:t>
            </a:r>
            <a:r>
              <a:rPr lang="en-US" sz="2800" i="1"/>
              <a:t>after</a:t>
            </a:r>
            <a:r>
              <a:rPr lang="en-US" sz="2800"/>
              <a:t> sign-in, if you prefer.</a:t>
            </a:r>
            <a:br>
              <a:rPr lang="en-US" sz="2800"/>
            </a:br>
            <a:r>
              <a:rPr lang="en-US" sz="2800"/>
              <a:t>A good way to review the Annual Report questions before you get started.</a:t>
            </a:r>
          </a:p>
          <a:p>
            <a:endParaRPr lang="en-US" sz="2800"/>
          </a:p>
          <a:p>
            <a:r>
              <a:rPr lang="en-US" sz="2800" i="1"/>
              <a:t>Fyi</a:t>
            </a:r>
            <a:r>
              <a:rPr lang="en-US" sz="2800"/>
              <a:t>: when you submit, you are reminded to keep a copy. </a:t>
            </a:r>
            <a:br>
              <a:rPr lang="en-US" sz="2800"/>
            </a:br>
            <a:r>
              <a:rPr lang="en-US" sz="2800"/>
              <a:t>        Copy is a summary of your responses. </a:t>
            </a:r>
            <a:br>
              <a:rPr lang="en-US" sz="2800"/>
            </a:br>
            <a:r>
              <a:rPr lang="en-US" sz="2800"/>
              <a:t>	Not the same forms you originally completed.</a:t>
            </a:r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1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2309-4C7A-4717-BB16-BFE9D212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report 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3E64-A648-49BE-B306-DF69254D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10 sections </a:t>
            </a:r>
          </a:p>
          <a:p>
            <a:pPr marL="0" indent="0">
              <a:buNone/>
            </a:pP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	+ Final Preview</a:t>
            </a:r>
          </a:p>
          <a:p>
            <a:pPr marL="0" indent="0">
              <a:buNone/>
            </a:pPr>
            <a:br>
              <a:rPr lang="en-US" sz="2800"/>
            </a:br>
            <a:r>
              <a:rPr lang="en-US" sz="2800"/>
              <a:t>	+ Certification page (requires signatures)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623F-596A-8497-352C-D72A025D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Sections</a:t>
            </a:r>
            <a:r>
              <a:rPr lang="en-US"/>
              <a:t>  of  Annual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DA466-4050-93C6-2FD1-60BFF7246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03" y="1619437"/>
            <a:ext cx="11352363" cy="2969816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312ED1-1144-479E-4561-2DA46AA0B7B1}"/>
              </a:ext>
            </a:extLst>
          </p:cNvPr>
          <p:cNvGrpSpPr/>
          <p:nvPr/>
        </p:nvGrpSpPr>
        <p:grpSpPr>
          <a:xfrm>
            <a:off x="12706465" y="5287897"/>
            <a:ext cx="360" cy="360"/>
            <a:chOff x="12706465" y="5287897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F8DCEC-5B67-465E-3FDD-949BCB89EEC3}"/>
                    </a:ext>
                  </a:extLst>
                </p14:cNvPr>
                <p14:cNvContentPartPr/>
                <p14:nvPr/>
              </p14:nvContentPartPr>
              <p14:xfrm>
                <a:off x="12706465" y="5287897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F8DCEC-5B67-465E-3FDD-949BCB89EE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00345" y="52817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FC2F9D-BC1D-F94D-FF5C-414D74C01D2A}"/>
                    </a:ext>
                  </a:extLst>
                </p14:cNvPr>
                <p14:cNvContentPartPr/>
                <p14:nvPr/>
              </p14:nvContentPartPr>
              <p14:xfrm>
                <a:off x="12706465" y="5287897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FC2F9D-BC1D-F94D-FF5C-414D74C01D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00345" y="52817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62BCC7-1739-FC04-D2F6-5196E9BFAB48}"/>
                  </a:ext>
                </a:extLst>
              </p14:cNvPr>
              <p14:cNvContentPartPr/>
              <p14:nvPr/>
            </p14:nvContentPartPr>
            <p14:xfrm>
              <a:off x="1371505" y="91392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62BCC7-1739-FC04-D2F6-5196E9BFA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385" y="907805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29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2309-4C7A-4717-BB16-BFE9D212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3E64-A648-49BE-B306-DF69254D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Review pre-filled info and make any necessary changes</a:t>
            </a:r>
          </a:p>
          <a:p>
            <a:r>
              <a:rPr lang="en-US" sz="2800"/>
              <a:t>Must click </a:t>
            </a:r>
            <a:r>
              <a:rPr lang="en-US" sz="3200" i="1"/>
              <a:t>continue</a:t>
            </a:r>
            <a:r>
              <a:rPr lang="en-US" sz="2800"/>
              <a:t> to advance to next page</a:t>
            </a:r>
            <a:br>
              <a:rPr lang="en-US" sz="2800"/>
            </a:br>
            <a:r>
              <a:rPr lang="en-US" sz="2800"/>
              <a:t>(click continue automatically saves)</a:t>
            </a:r>
          </a:p>
          <a:p>
            <a:r>
              <a:rPr lang="en-US" sz="2800"/>
              <a:t>You can stop/start as many times as you like, BUT when you re-start you will go automatically to the last entry.</a:t>
            </a:r>
          </a:p>
          <a:p>
            <a:r>
              <a:rPr lang="en-US" sz="2800"/>
              <a:t>From Final Preview page you can return to </a:t>
            </a:r>
            <a:r>
              <a:rPr lang="en-US" sz="2800" b="1" i="1"/>
              <a:t>any</a:t>
            </a:r>
            <a:r>
              <a:rPr lang="en-US" sz="2800"/>
              <a:t> point to make corrections.</a:t>
            </a:r>
          </a:p>
          <a:p>
            <a:r>
              <a:rPr lang="en-US" sz="2800"/>
              <a:t>You cannot submit an incomplete report.</a:t>
            </a:r>
          </a:p>
        </p:txBody>
      </p:sp>
    </p:spTree>
    <p:extLst>
      <p:ext uri="{BB962C8B-B14F-4D97-AF65-F5344CB8AC3E}">
        <p14:creationId xmlns:p14="http://schemas.microsoft.com/office/powerpoint/2010/main" val="374381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8311-C47A-D9C7-B6B4-CA9554A4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33BA-3082-A4A8-1E55-A8A192B5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Bottom of every page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C036E-3704-9325-2C10-A44BCADB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026" y="2704998"/>
            <a:ext cx="4511213" cy="2082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047D5-8C27-537E-E945-A180B6EBE230}"/>
              </a:ext>
            </a:extLst>
          </p:cNvPr>
          <p:cNvSpPr txBox="1"/>
          <p:nvPr/>
        </p:nvSpPr>
        <p:spPr>
          <a:xfrm>
            <a:off x="4382219" y="4510753"/>
            <a:ext cx="23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Goes to generic 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D7011-22C7-7DD7-28F8-10A1BF845640}"/>
              </a:ext>
            </a:extLst>
          </p:cNvPr>
          <p:cNvSpPr txBox="1"/>
          <p:nvPr/>
        </p:nvSpPr>
        <p:spPr>
          <a:xfrm>
            <a:off x="3674651" y="4995004"/>
            <a:ext cx="357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Can also contact M. Landon directly</a:t>
            </a:r>
          </a:p>
        </p:txBody>
      </p:sp>
    </p:spTree>
    <p:extLst>
      <p:ext uri="{BB962C8B-B14F-4D97-AF65-F5344CB8AC3E}">
        <p14:creationId xmlns:p14="http://schemas.microsoft.com/office/powerpoint/2010/main" val="130755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EE92-3679-403B-9314-BCC5DD84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B3DA-E9E9-4AE9-B418-A89904D4B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/>
              <a:t>Access via </a:t>
            </a:r>
            <a:r>
              <a:rPr lang="en-US" sz="3300" i="1"/>
              <a:t>For Educator </a:t>
            </a:r>
            <a:r>
              <a:rPr lang="en-US" sz="3300"/>
              <a:t>page to start; includes instructions </a:t>
            </a:r>
            <a:br>
              <a:rPr lang="en-US" sz="3300"/>
            </a:br>
            <a:r>
              <a:rPr lang="en-US" sz="33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http://www.abfse.org/html/educators.html</a:t>
            </a:r>
            <a:r>
              <a:rPr lang="en-US" sz="3300">
                <a:solidFill>
                  <a:schemeClr val="bg1"/>
                </a:solidFill>
              </a:rPr>
              <a:t> </a:t>
            </a:r>
          </a:p>
          <a:p>
            <a:endParaRPr lang="en-US" sz="3300"/>
          </a:p>
          <a:p>
            <a:endParaRPr lang="en-US" sz="3300"/>
          </a:p>
          <a:p>
            <a:endParaRPr lang="en-US" sz="3300"/>
          </a:p>
          <a:p>
            <a:endParaRPr lang="en-US" sz="3300"/>
          </a:p>
          <a:p>
            <a:endParaRPr lang="en-US" sz="3300"/>
          </a:p>
          <a:p>
            <a:r>
              <a:rPr lang="en-US" sz="3300"/>
              <a:t>Print instructions first (or at least read them!)</a:t>
            </a:r>
          </a:p>
          <a:p>
            <a:endParaRPr lang="en-US" sz="28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72811-622A-2BBF-6410-E36BC4789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54" y="2848839"/>
            <a:ext cx="7859222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DA25-17D0-4AE6-8F21-7FF09C63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information</a:t>
            </a:r>
            <a:br>
              <a:rPr lang="en-US"/>
            </a:br>
            <a:r>
              <a:rPr lang="en-US"/>
              <a:t>Accreditation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F1A7-6E88-44E3-8640-AEDA8F18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Pre-fills with last year’s info.  Be sure to make any necessary amendments.</a:t>
            </a:r>
          </a:p>
          <a:p>
            <a:r>
              <a:rPr lang="en-US" sz="2800"/>
              <a:t>Notes:	Program webpage</a:t>
            </a:r>
            <a:br>
              <a:rPr lang="en-US" sz="2800"/>
            </a:br>
            <a:r>
              <a:rPr lang="en-US" sz="2800"/>
              <a:t>		College website</a:t>
            </a:r>
          </a:p>
          <a:p>
            <a:r>
              <a:rPr lang="en-US" sz="2800"/>
              <a:t>US Department of Ed wants info about Department, </a:t>
            </a:r>
            <a:br>
              <a:rPr lang="en-US" sz="2800"/>
            </a:br>
            <a:r>
              <a:rPr lang="en-US" sz="2800"/>
              <a:t>        i.e. who do </a:t>
            </a:r>
            <a:r>
              <a:rPr lang="en-US" sz="2800" b="1"/>
              <a:t>you</a:t>
            </a:r>
            <a:r>
              <a:rPr lang="en-US" sz="2800"/>
              <a:t> answer to?</a:t>
            </a:r>
            <a:br>
              <a:rPr lang="en-US" sz="2800"/>
            </a:br>
            <a:r>
              <a:rPr lang="en-US" sz="2800"/>
              <a:t>Some programs have department status within the institution, but still answer to a Dean or V-P of some area.</a:t>
            </a:r>
          </a:p>
        </p:txBody>
      </p:sp>
    </p:spTree>
    <p:extLst>
      <p:ext uri="{BB962C8B-B14F-4D97-AF65-F5344CB8AC3E}">
        <p14:creationId xmlns:p14="http://schemas.microsoft.com/office/powerpoint/2010/main" val="31898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B18C-24EA-A3BE-5A8D-E693E997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7FDC-8638-509E-C6D8-5F38E257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0EAC7-1FE1-3F01-BBFF-65834579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10" y="0"/>
            <a:ext cx="10363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7B1D-A38E-D8C4-C99D-A7E5C490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v. Institutional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CF9A1-0D98-2EE1-5231-232D8C5B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779" y="1792936"/>
            <a:ext cx="6535567" cy="420687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8E38D3-3AD5-22B1-5FA4-D9617BDD0556}"/>
                  </a:ext>
                </a:extLst>
              </p14:cNvPr>
              <p14:cNvContentPartPr/>
              <p14:nvPr/>
            </p14:nvContentPartPr>
            <p14:xfrm>
              <a:off x="6365785" y="1680697"/>
              <a:ext cx="2528280" cy="1235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8E38D3-3AD5-22B1-5FA4-D9617BDD0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9664" y="1674577"/>
                <a:ext cx="2540522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CE58B5-4107-5226-7789-BF592700E562}"/>
                  </a:ext>
                </a:extLst>
              </p14:cNvPr>
              <p14:cNvContentPartPr/>
              <p14:nvPr/>
            </p14:nvContentPartPr>
            <p14:xfrm>
              <a:off x="6270025" y="5300857"/>
              <a:ext cx="3323160" cy="1058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CE58B5-4107-5226-7789-BF592700E5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3905" y="5294737"/>
                <a:ext cx="3335400" cy="10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968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44A6-4EC0-8504-21A6-FF08E10C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</a:t>
            </a:r>
            <a:r>
              <a:rPr lang="en-US" sz="3200"/>
              <a:t>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587B68-0CB0-E5EC-75E6-C82DBEFEA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121" y="2333377"/>
            <a:ext cx="9288171" cy="3562847"/>
          </a:xfrm>
        </p:spPr>
      </p:pic>
    </p:spTree>
    <p:extLst>
      <p:ext uri="{BB962C8B-B14F-4D97-AF65-F5344CB8AC3E}">
        <p14:creationId xmlns:p14="http://schemas.microsoft.com/office/powerpoint/2010/main" val="397516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8F21-CCDE-4697-1EB2-B5E9C4DA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Embalming 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6B4AA-AD7D-3228-F19D-A5032780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If embalming occurs at a trade service, designate as ‘in funeral home’ (most are licensed like  funeral homes)</a:t>
            </a:r>
          </a:p>
          <a:p>
            <a:r>
              <a:rPr lang="en-US" sz="3200"/>
              <a:t>Use ‘Other’ for facilities that are not used primarily for embalming. See examples on form.</a:t>
            </a:r>
          </a:p>
        </p:txBody>
      </p:sp>
    </p:spTree>
    <p:extLst>
      <p:ext uri="{BB962C8B-B14F-4D97-AF65-F5344CB8AC3E}">
        <p14:creationId xmlns:p14="http://schemas.microsoft.com/office/powerpoint/2010/main" val="235392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4B9A-3DE0-25CD-4DB8-5BC2E116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C3EA90-21A1-051D-D747-1346C7CD1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406" y="2011363"/>
            <a:ext cx="9119601" cy="4206875"/>
          </a:xfrm>
        </p:spPr>
      </p:pic>
    </p:spTree>
    <p:extLst>
      <p:ext uri="{BB962C8B-B14F-4D97-AF65-F5344CB8AC3E}">
        <p14:creationId xmlns:p14="http://schemas.microsoft.com/office/powerpoint/2010/main" val="3959890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C72F-62A2-98C7-8D98-64E5F707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Dedicated 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896C-D7DF-B4E4-B781-185053C0A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Single purpose schools should answer ‘yes’ even if Gen Ed classes are taught in the same room.</a:t>
            </a:r>
          </a:p>
        </p:txBody>
      </p:sp>
    </p:spTree>
    <p:extLst>
      <p:ext uri="{BB962C8B-B14F-4D97-AF65-F5344CB8AC3E}">
        <p14:creationId xmlns:p14="http://schemas.microsoft.com/office/powerpoint/2010/main" val="342329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775F-D7D9-F37C-9BEE-C72B1AB6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3BBB-3B11-672C-49E3-B5FAC90F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new applicants can enter directly into funeral courses this is ‘open door’.</a:t>
            </a:r>
          </a:p>
          <a:p>
            <a:r>
              <a:rPr lang="en-US"/>
              <a:t>If applicants can enter the institution but have another layer of requirements before entering funeral courses, select the response that best applies.</a:t>
            </a:r>
          </a:p>
        </p:txBody>
      </p:sp>
    </p:spTree>
    <p:extLst>
      <p:ext uri="{BB962C8B-B14F-4D97-AF65-F5344CB8AC3E}">
        <p14:creationId xmlns:p14="http://schemas.microsoft.com/office/powerpoint/2010/main" val="2712719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DA25-17D0-4AE6-8F21-7FF09C63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information</a:t>
            </a:r>
            <a:br>
              <a:rPr lang="en-US"/>
            </a:br>
            <a:r>
              <a:rPr lang="en-US"/>
              <a:t>Accreditation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F1A7-6E88-44E3-8640-AEDA8F18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Annual Report collects detailed info regarding accredited programs.</a:t>
            </a:r>
            <a:br>
              <a:rPr lang="en-US" sz="2800"/>
            </a:br>
            <a:endParaRPr lang="en-US" sz="2800"/>
          </a:p>
          <a:p>
            <a:r>
              <a:rPr lang="en-US" sz="2800" i="1"/>
              <a:t>Non-accredited programs </a:t>
            </a:r>
            <a:r>
              <a:rPr lang="en-US" sz="2800"/>
              <a:t>are offered by at least 16 institutions and 6-7 offer bachelor degree completion programs.</a:t>
            </a:r>
          </a:p>
          <a:p>
            <a:r>
              <a:rPr lang="en-US" sz="2800" b="1"/>
              <a:t>Annual Report focuses on the accredited programs </a:t>
            </a:r>
            <a:r>
              <a:rPr lang="en-US" sz="2800"/>
              <a:t>leading to initial (complete) licensure in the profession.</a:t>
            </a:r>
          </a:p>
          <a:p>
            <a:r>
              <a:rPr lang="en-US" sz="2800"/>
              <a:t>Limited info on the Bachelor degree completion and non-accredited programs is collected. </a:t>
            </a:r>
          </a:p>
        </p:txBody>
      </p:sp>
    </p:spTree>
    <p:extLst>
      <p:ext uri="{BB962C8B-B14F-4D97-AF65-F5344CB8AC3E}">
        <p14:creationId xmlns:p14="http://schemas.microsoft.com/office/powerpoint/2010/main" val="71684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22C9-D6A9-EE35-BAFF-F6DC6999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Non-accredited programs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2B095-8A28-6987-D440-0B3B8A3A2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62" y="2011363"/>
            <a:ext cx="8982489" cy="4206875"/>
          </a:xfrm>
        </p:spPr>
      </p:pic>
    </p:spTree>
    <p:extLst>
      <p:ext uri="{BB962C8B-B14F-4D97-AF65-F5344CB8AC3E}">
        <p14:creationId xmlns:p14="http://schemas.microsoft.com/office/powerpoint/2010/main" val="396426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3016-A86E-550F-1E51-FA84B005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 </a:t>
            </a:r>
            <a:r>
              <a:rPr lang="en-US" sz="2000"/>
              <a:t>&amp;/or  </a:t>
            </a:r>
            <a:r>
              <a:rPr lang="en-US"/>
              <a:t>additional 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43D0F4-2394-AE93-1D45-22654C42C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26" y="2128561"/>
            <a:ext cx="9573961" cy="3972479"/>
          </a:xfrm>
        </p:spPr>
      </p:pic>
    </p:spTree>
    <p:extLst>
      <p:ext uri="{BB962C8B-B14F-4D97-AF65-F5344CB8AC3E}">
        <p14:creationId xmlns:p14="http://schemas.microsoft.com/office/powerpoint/2010/main" val="1978436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BF00B-1FCE-7E1E-1D02-1CBB22BC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7FCB-8380-814C-74E1-6310674F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 </a:t>
            </a:r>
            <a:r>
              <a:rPr lang="en-US" sz="2000"/>
              <a:t>&amp;/or  </a:t>
            </a:r>
            <a:r>
              <a:rPr lang="en-US"/>
              <a:t>additional  locations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D5E66-E846-B110-11ED-B7A21A44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are federally mandated questions.</a:t>
            </a:r>
          </a:p>
          <a:p>
            <a:r>
              <a:rPr lang="en-US"/>
              <a:t>None of the current ABFSE programs in 2023 operated a branch campus. This requires </a:t>
            </a:r>
            <a:r>
              <a:rPr lang="en-US" i="1" u="sng"/>
              <a:t>special</a:t>
            </a:r>
            <a:r>
              <a:rPr lang="en-US"/>
              <a:t> approval.</a:t>
            </a:r>
          </a:p>
          <a:p>
            <a:endParaRPr lang="en-US"/>
          </a:p>
          <a:p>
            <a:r>
              <a:rPr lang="en-US"/>
              <a:t>Additional locations – only 1 ABFSE program operated an additional location in 2023.</a:t>
            </a:r>
          </a:p>
          <a:p>
            <a:r>
              <a:rPr lang="en-US"/>
              <a:t>If unsure, contact the ABFSE office before you submit.</a:t>
            </a:r>
          </a:p>
        </p:txBody>
      </p:sp>
    </p:spTree>
    <p:extLst>
      <p:ext uri="{BB962C8B-B14F-4D97-AF65-F5344CB8AC3E}">
        <p14:creationId xmlns:p14="http://schemas.microsoft.com/office/powerpoint/2010/main" val="101652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CDED-EF88-4BC3-B05E-BDFA6597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 Tracker 2024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E86E-31E3-4AD5-8B35-CC13A1AA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Info collected in Student Tracker is used to complete the Annual Report for 2022 and beyond</a:t>
            </a:r>
          </a:p>
          <a:p>
            <a:endParaRPr lang="en-US" sz="2800"/>
          </a:p>
          <a:p>
            <a:r>
              <a:rPr lang="en-US" sz="2800"/>
              <a:t>Access Annual Report via </a:t>
            </a:r>
            <a:r>
              <a:rPr lang="en-US" sz="2800" i="1"/>
              <a:t>For Educators </a:t>
            </a:r>
            <a:r>
              <a:rPr lang="en-US" sz="2800"/>
              <a:t>page of ABFSE website</a:t>
            </a:r>
            <a:br>
              <a:rPr lang="en-US" sz="2800"/>
            </a:br>
            <a:r>
              <a:rPr lang="en-US" sz="28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http://www.abfse.org/html/educators.html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  <a:p>
            <a:endParaRPr lang="en-US" sz="2800"/>
          </a:p>
          <a:p>
            <a:r>
              <a:rPr lang="en-US" sz="2800"/>
              <a:t>Access Student Tracker via Star.abfse.org </a:t>
            </a:r>
            <a:br>
              <a:rPr lang="en-US" sz="2800"/>
            </a:br>
            <a:r>
              <a:rPr lang="en-US" sz="2800"/>
              <a:t>(access to Annual Report also)</a:t>
            </a:r>
          </a:p>
          <a:p>
            <a:r>
              <a:rPr lang="en-US" sz="2800"/>
              <a:t>STAR acronym = Student Tracker Annual Report</a:t>
            </a:r>
          </a:p>
        </p:txBody>
      </p:sp>
    </p:spTree>
    <p:extLst>
      <p:ext uri="{BB962C8B-B14F-4D97-AF65-F5344CB8AC3E}">
        <p14:creationId xmlns:p14="http://schemas.microsoft.com/office/powerpoint/2010/main" val="83774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E2C6-CBE6-408B-82BF-DE1F7FBB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Program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8D3B-F51D-4FA5-BF20-09CA7098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/>
              <a:t>When a ‘yes’ response is provided, be sure to describe.</a:t>
            </a:r>
          </a:p>
          <a:p>
            <a:r>
              <a:rPr lang="en-US" sz="2800"/>
              <a:t>Indicate +  and – for enrollment changes</a:t>
            </a:r>
          </a:p>
          <a:p>
            <a:r>
              <a:rPr lang="en-US" sz="2800"/>
              <a:t>Reminder: % sign is </a:t>
            </a:r>
            <a:r>
              <a:rPr lang="en-US" sz="2800" b="1" u="sng"/>
              <a:t>un</a:t>
            </a:r>
            <a:r>
              <a:rPr lang="en-US" sz="2800"/>
              <a:t>necessary.</a:t>
            </a:r>
          </a:p>
          <a:p>
            <a:endParaRPr lang="en-US" sz="2000"/>
          </a:p>
          <a:p>
            <a:r>
              <a:rPr lang="en-US" sz="2800"/>
              <a:t>Prior enrollment pre-fills.</a:t>
            </a:r>
            <a:br>
              <a:rPr lang="en-US" sz="2800"/>
            </a:br>
            <a:r>
              <a:rPr lang="en-US" sz="2800"/>
              <a:t>Notify the ABFSE office if an error exists.</a:t>
            </a:r>
          </a:p>
          <a:p>
            <a:endParaRPr lang="en-US" sz="2000"/>
          </a:p>
          <a:p>
            <a:r>
              <a:rPr lang="en-US" sz="2800"/>
              <a:t>Some changes require Substantive Change form – See Manual, Appendix K</a:t>
            </a:r>
          </a:p>
        </p:txBody>
      </p:sp>
    </p:spTree>
    <p:extLst>
      <p:ext uri="{BB962C8B-B14F-4D97-AF65-F5344CB8AC3E}">
        <p14:creationId xmlns:p14="http://schemas.microsoft.com/office/powerpoint/2010/main" val="145407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DD0E-66D2-148E-F4BB-761657CA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Yes ?  </a:t>
            </a:r>
            <a:r>
              <a:rPr lang="en-US" sz="3200"/>
              <a:t>Must describe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A4E8324-AEDB-A4C0-1C5F-468956436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594" y="2033297"/>
            <a:ext cx="9307224" cy="416300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FD031F-0192-0E25-2EF1-C713584CA54B}"/>
                  </a:ext>
                </a:extLst>
              </p14:cNvPr>
              <p14:cNvContentPartPr/>
              <p14:nvPr/>
            </p14:nvContentPartPr>
            <p14:xfrm>
              <a:off x="2587585" y="223401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FD031F-0192-0E25-2EF1-C713584CA5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1465" y="222789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EAFE70-CD5A-43FF-6654-8F8925FD78E0}"/>
                  </a:ext>
                </a:extLst>
              </p14:cNvPr>
              <p14:cNvContentPartPr/>
              <p14:nvPr/>
            </p14:nvContentPartPr>
            <p14:xfrm>
              <a:off x="3405865" y="2156617"/>
              <a:ext cx="180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EAFE70-CD5A-43FF-6654-8F8925FD78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0765" y="2150497"/>
                <a:ext cx="120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8D6118-7750-222D-3E34-BE81774D79BB}"/>
                  </a:ext>
                </a:extLst>
              </p14:cNvPr>
              <p14:cNvContentPartPr/>
              <p14:nvPr/>
            </p14:nvContentPartPr>
            <p14:xfrm>
              <a:off x="3338185" y="219081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8D6118-7750-222D-3E34-BE81774D79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2065" y="218469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FA214F-D734-AA9A-283F-A318FC0339AF}"/>
                  </a:ext>
                </a:extLst>
              </p14:cNvPr>
              <p14:cNvContentPartPr/>
              <p14:nvPr/>
            </p14:nvContentPartPr>
            <p14:xfrm>
              <a:off x="1311025" y="992045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FA214F-D734-AA9A-283F-A318FC0339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2025" y="9830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63C71E4-67B5-65B2-0541-307D56EE3B2C}"/>
                  </a:ext>
                </a:extLst>
              </p14:cNvPr>
              <p14:cNvContentPartPr/>
              <p14:nvPr/>
            </p14:nvContentPartPr>
            <p14:xfrm>
              <a:off x="1785505" y="2259937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63C71E4-67B5-65B2-0541-307D56EE3B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505" y="22509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251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85B4-625B-02AE-9DC0-BD1E780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Program Changes -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558869-3A22-4C6A-B694-451274D98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073" y="2011363"/>
            <a:ext cx="9240266" cy="420687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E056A9-EF2A-44BE-660F-EB1F903E5A2C}"/>
                  </a:ext>
                </a:extLst>
              </p14:cNvPr>
              <p14:cNvContentPartPr/>
              <p14:nvPr/>
            </p14:nvContentPartPr>
            <p14:xfrm>
              <a:off x="2017705" y="2336617"/>
              <a:ext cx="339840" cy="504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E056A9-EF2A-44BE-660F-EB1F903E5A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1591" y="2330497"/>
                <a:ext cx="352067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826435-4F69-D22C-DBE6-A05EC839EA38}"/>
                  </a:ext>
                </a:extLst>
              </p14:cNvPr>
              <p14:cNvContentPartPr/>
              <p14:nvPr/>
            </p14:nvContentPartPr>
            <p14:xfrm>
              <a:off x="3062065" y="229449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826435-4F69-D22C-DBE6-A05EC839EA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5945" y="22883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DB166A-FE9D-2E9D-9634-2D51EBC8BD2C}"/>
                  </a:ext>
                </a:extLst>
              </p14:cNvPr>
              <p14:cNvContentPartPr/>
              <p14:nvPr/>
            </p14:nvContentPartPr>
            <p14:xfrm>
              <a:off x="1699105" y="5382577"/>
              <a:ext cx="613080" cy="1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DB166A-FE9D-2E9D-9634-2D51EBC8BD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2985" y="5376457"/>
                <a:ext cx="62532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3B68-DA54-424C-8CB6-669A1436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 compliance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8B24-0AAE-4F95-8F58-AFEFDB863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Annual Report responses in Section 3 should correspond to info provided in the Self study (e.g. frequency of surveys, etc.) </a:t>
            </a:r>
          </a:p>
          <a:p>
            <a:endParaRPr lang="en-US" sz="2800"/>
          </a:p>
          <a:p>
            <a:r>
              <a:rPr lang="en-US" sz="2800"/>
              <a:t>Student complaints are to be reported via Annual Report  (Standard 3.4)</a:t>
            </a:r>
          </a:p>
          <a:p>
            <a:r>
              <a:rPr lang="en-US" sz="2800"/>
              <a:t>Student complaints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require follow-up action 	</a:t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review of complaints during site visit)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C7CB-4240-FCA3-A7A7-D44B8957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Accurate  reporting  is  essential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8E634-ACF0-A84A-6D15-A93BB336F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773" y="2011363"/>
            <a:ext cx="7100866" cy="4206875"/>
          </a:xfrm>
        </p:spPr>
      </p:pic>
    </p:spTree>
    <p:extLst>
      <p:ext uri="{BB962C8B-B14F-4D97-AF65-F5344CB8AC3E}">
        <p14:creationId xmlns:p14="http://schemas.microsoft.com/office/powerpoint/2010/main" val="2633816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BC0A-0CCB-4C73-4F34-1AAF1160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changes – focus  on  faculty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5BDEC-25C8-948D-80A9-9D6983145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603" y="2011363"/>
            <a:ext cx="9217207" cy="4206875"/>
          </a:xfrm>
        </p:spPr>
      </p:pic>
    </p:spTree>
    <p:extLst>
      <p:ext uri="{BB962C8B-B14F-4D97-AF65-F5344CB8AC3E}">
        <p14:creationId xmlns:p14="http://schemas.microsoft.com/office/powerpoint/2010/main" val="55415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6999-0369-F533-5920-30222DED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size (include PD, unless ???)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5A0B8-8506-A648-2CFB-7599EEF8A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621" y="2409587"/>
            <a:ext cx="9107171" cy="341042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08F0E3-5820-5C4C-ED52-CFD33FF372DE}"/>
                  </a:ext>
                </a:extLst>
              </p14:cNvPr>
              <p14:cNvContentPartPr/>
              <p14:nvPr/>
            </p14:nvContentPartPr>
            <p14:xfrm>
              <a:off x="3679105" y="3575377"/>
              <a:ext cx="2402640" cy="13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08F0E3-5820-5C4C-ED52-CFD33FF37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2985" y="3569257"/>
                <a:ext cx="241488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151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BB79-E4FA-2207-A186-28D9984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info must be consistent with self study documentation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D50F20-14BF-1BAF-5E68-330038ABF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469" y="2011363"/>
            <a:ext cx="6291475" cy="4206875"/>
          </a:xfrm>
        </p:spPr>
      </p:pic>
    </p:spTree>
    <p:extLst>
      <p:ext uri="{BB962C8B-B14F-4D97-AF65-F5344CB8AC3E}">
        <p14:creationId xmlns:p14="http://schemas.microsoft.com/office/powerpoint/2010/main" val="408311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FB89-D3F0-4160-A0FC-66B193C3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  <a:br>
              <a:rPr lang="en-US"/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(collected via student tracker.)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7BB4-22B3-4054-8ACC-1B012291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/>
              <a:t>Demographic info is reported in the aggregate.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New Enrollees and Graduates should match the number of names on the attached lists.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Counts must be consistent and you will not be able to submit an Annual Report with errors. (counts that do not match is an error!)</a:t>
            </a:r>
          </a:p>
        </p:txBody>
      </p:sp>
    </p:spTree>
    <p:extLst>
      <p:ext uri="{BB962C8B-B14F-4D97-AF65-F5344CB8AC3E}">
        <p14:creationId xmlns:p14="http://schemas.microsoft.com/office/powerpoint/2010/main" val="2159810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822A-3747-E6F8-4ACB-09F82375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2D95F9-606A-E52E-2A0E-29B76FF8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053" y="2011363"/>
            <a:ext cx="8148307" cy="4206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6D3DA-D216-00C4-C8A6-48D18D19CA31}"/>
              </a:ext>
            </a:extLst>
          </p:cNvPr>
          <p:cNvSpPr txBox="1"/>
          <p:nvPr/>
        </p:nvSpPr>
        <p:spPr>
          <a:xfrm>
            <a:off x="4070626" y="4692770"/>
            <a:ext cx="155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 use of ‘0’</a:t>
            </a:r>
          </a:p>
        </p:txBody>
      </p:sp>
    </p:spTree>
    <p:extLst>
      <p:ext uri="{BB962C8B-B14F-4D97-AF65-F5344CB8AC3E}">
        <p14:creationId xmlns:p14="http://schemas.microsoft.com/office/powerpoint/2010/main" val="23461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4481-7664-46D4-A953-2DDE9AE8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Annual Report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2D84-6237-4D6F-B4DF-7113F005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899" y="1971924"/>
            <a:ext cx="9784080" cy="420624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Tracker replaced Cohort Tracking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Log-in for Annual Report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Instructions first (at least read them)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Preview and/or print the sample forms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3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CF7A-2549-B277-F4CC-5ABF100D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E826-E5CF-9C4A-F172-5E17E0A6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B7E78-C07B-FFA6-62BB-5E0F12A7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13" y="0"/>
            <a:ext cx="769057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0AB27-2E9E-D336-B540-FD7F0ED89481}"/>
              </a:ext>
            </a:extLst>
          </p:cNvPr>
          <p:cNvSpPr txBox="1"/>
          <p:nvPr/>
        </p:nvSpPr>
        <p:spPr>
          <a:xfrm>
            <a:off x="6096000" y="2510287"/>
            <a:ext cx="1754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FF0000"/>
                </a:solidFill>
              </a:rPr>
              <a:t>Autofills</a:t>
            </a:r>
            <a:r>
              <a:rPr lang="en-US">
                <a:solidFill>
                  <a:srgbClr val="FF0000"/>
                </a:solidFill>
              </a:rPr>
              <a:t> from Student Tracker.</a:t>
            </a:r>
          </a:p>
          <a:p>
            <a:r>
              <a:rPr lang="en-US" u="sng">
                <a:solidFill>
                  <a:srgbClr val="FF0000"/>
                </a:solidFill>
              </a:rPr>
              <a:t>Blanks</a:t>
            </a:r>
            <a:r>
              <a:rPr lang="en-US">
                <a:solidFill>
                  <a:srgbClr val="FF0000"/>
                </a:solidFill>
              </a:rPr>
              <a:t> are acceptable 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3D817-BAC7-AF39-159D-04144ECBD7B4}"/>
              </a:ext>
            </a:extLst>
          </p:cNvPr>
          <p:cNvSpPr txBox="1"/>
          <p:nvPr/>
        </p:nvSpPr>
        <p:spPr>
          <a:xfrm>
            <a:off x="6096000" y="6102333"/>
            <a:ext cx="168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Control number</a:t>
            </a:r>
          </a:p>
        </p:txBody>
      </p:sp>
    </p:spTree>
    <p:extLst>
      <p:ext uri="{BB962C8B-B14F-4D97-AF65-F5344CB8AC3E}">
        <p14:creationId xmlns:p14="http://schemas.microsoft.com/office/powerpoint/2010/main" val="341966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FB89-D3F0-4160-A0FC-66B193C3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  <a:br>
              <a:rPr lang="en-US"/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(info is collected via student tracker)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7BB4-22B3-4054-8ACC-1B012291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Individual student responses are </a:t>
            </a:r>
            <a:r>
              <a:rPr lang="en-US" sz="2800" u="sng"/>
              <a:t>not</a:t>
            </a:r>
            <a:r>
              <a:rPr lang="en-US" sz="2800"/>
              <a:t> identified or tracked.</a:t>
            </a:r>
          </a:p>
          <a:p>
            <a:endParaRPr lang="en-US" sz="2800"/>
          </a:p>
          <a:p>
            <a:r>
              <a:rPr lang="en-US" sz="2800"/>
              <a:t>Program director (or assignee) typically completes the report.</a:t>
            </a:r>
          </a:p>
          <a:p>
            <a:endParaRPr lang="en-US" sz="2800"/>
          </a:p>
          <a:p>
            <a:r>
              <a:rPr lang="en-US" sz="2800"/>
              <a:t>Number of New Enrollees and Graduates must match the number of names reported.</a:t>
            </a:r>
            <a:br>
              <a:rPr lang="en-US" sz="2800"/>
            </a:br>
            <a:r>
              <a:rPr lang="en-US" sz="2800"/>
              <a:t>Count must be consistent.</a:t>
            </a:r>
          </a:p>
        </p:txBody>
      </p:sp>
    </p:spTree>
    <p:extLst>
      <p:ext uri="{BB962C8B-B14F-4D97-AF65-F5344CB8AC3E}">
        <p14:creationId xmlns:p14="http://schemas.microsoft.com/office/powerpoint/2010/main" val="1921615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10D3-3121-49B5-A352-816AD683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48574"/>
            <a:ext cx="9784080" cy="931652"/>
          </a:xfrm>
        </p:spPr>
        <p:txBody>
          <a:bodyPr>
            <a:normAutofit fontScale="90000"/>
          </a:bodyPr>
          <a:lstStyle/>
          <a:p>
            <a:r>
              <a:rPr lang="en-US"/>
              <a:t>Bachelor  Degree  Completion</a:t>
            </a:r>
            <a:br>
              <a:rPr lang="en-US"/>
            </a:br>
            <a:r>
              <a:rPr lang="en-US" sz="4000">
                <a:highlight>
                  <a:srgbClr val="FFFF00"/>
                </a:highlight>
              </a:rPr>
              <a:t>&lt;</a:t>
            </a:r>
            <a:r>
              <a:rPr lang="en-US" sz="5300">
                <a:highlight>
                  <a:srgbClr val="FFFF00"/>
                </a:highlight>
              </a:rPr>
              <a:t>10</a:t>
            </a:r>
            <a:r>
              <a:rPr lang="en-US" sz="4000">
                <a:highlight>
                  <a:srgbClr val="FFFF00"/>
                </a:highlight>
              </a:rPr>
              <a:t> </a:t>
            </a:r>
            <a:r>
              <a:rPr lang="en-US" sz="4000"/>
              <a:t>appear to offer this option</a:t>
            </a:r>
            <a:br>
              <a:rPr lang="en-US" sz="400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784D-7616-400A-88CA-F877B5C5D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68414"/>
            <a:ext cx="9784080" cy="4449505"/>
          </a:xfrm>
        </p:spPr>
        <p:txBody>
          <a:bodyPr>
            <a:normAutofit/>
          </a:bodyPr>
          <a:lstStyle/>
          <a:p>
            <a:r>
              <a:rPr lang="en-US" sz="2400"/>
              <a:t>Bachelor degree completion applies to students who previously completed an accredited program leading to licensure. Do not count a 2</a:t>
            </a:r>
            <a:r>
              <a:rPr lang="en-US" sz="2400" baseline="30000"/>
              <a:t>nd</a:t>
            </a:r>
            <a:r>
              <a:rPr lang="en-US" sz="2400"/>
              <a:t> time.</a:t>
            </a:r>
          </a:p>
          <a:p>
            <a:r>
              <a:rPr lang="en-US" sz="2400"/>
              <a:t>Bachelor degree completion is NOT for programs offering a bachelor degree designed to accomplish initial licensure (i.e. Wayne State, SUNY-Canton, U CO, SIU, etc.)</a:t>
            </a:r>
          </a:p>
          <a:p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ABC6B-9F2F-7918-5681-CD98FDCD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70" y="3664475"/>
            <a:ext cx="934532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4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5359-479B-408C-C162-AC7D28A5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previously attended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FA27F-E173-AED5-66E9-1B8696EFE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Use for student who attended another program </a:t>
            </a:r>
            <a:r>
              <a:rPr lang="en-US" sz="2400" b="1" u="sng"/>
              <a:t>or</a:t>
            </a:r>
            <a:r>
              <a:rPr lang="en-US" sz="2400"/>
              <a:t> left and returned to your program in a different reporting year (i.e. included in attrition report)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4DC71-C399-256D-65AB-0F9C823B7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57" y="2881236"/>
            <a:ext cx="8316486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2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3E01-7D5D-4ABA-8988-9C928F3F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E125-06B7-47A6-AF24-9214B6236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Everyone answers at least 2 of the first 3 questions.</a:t>
            </a:r>
          </a:p>
          <a:p>
            <a:r>
              <a:rPr lang="en-US" sz="2800"/>
              <a:t>Continue if some level of DE is offered.</a:t>
            </a:r>
          </a:p>
          <a:p>
            <a:r>
              <a:rPr lang="en-US" sz="2600"/>
              <a:t>Tracking for Gen Ed only, &lt;50% of program via DE, and 50% and +</a:t>
            </a:r>
          </a:p>
          <a:p>
            <a:r>
              <a:rPr lang="en-US" sz="2800"/>
              <a:t>Designate the number of DE grads who take the NBE.</a:t>
            </a:r>
            <a:br>
              <a:rPr lang="en-US" sz="2800"/>
            </a:br>
            <a:r>
              <a:rPr lang="en-US" sz="2800"/>
              <a:t>These numbers will be tracked with the list of DE grads.</a:t>
            </a:r>
          </a:p>
          <a:p>
            <a:endParaRPr lang="en-US" sz="1400"/>
          </a:p>
          <a:p>
            <a:r>
              <a:rPr lang="en-US" sz="2800"/>
              <a:t>If the answer to USDE compliance is ‘no’, there is a PROBLEM!</a:t>
            </a:r>
          </a:p>
        </p:txBody>
      </p:sp>
    </p:spTree>
    <p:extLst>
      <p:ext uri="{BB962C8B-B14F-4D97-AF65-F5344CB8AC3E}">
        <p14:creationId xmlns:p14="http://schemas.microsoft.com/office/powerpoint/2010/main" val="2639934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23AB-B541-58EF-B32F-6DED0AD9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6805-7BA8-99B2-15F5-CDE16689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42498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EE45B-F6C3-DC71-1290-F701C8CA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621306"/>
            <a:ext cx="9516803" cy="5306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1D1D2-942F-FC24-1644-FAA2F0E8AB5E}"/>
              </a:ext>
            </a:extLst>
          </p:cNvPr>
          <p:cNvSpPr txBox="1"/>
          <p:nvPr/>
        </p:nvSpPr>
        <p:spPr>
          <a:xfrm>
            <a:off x="5253487" y="2251494"/>
            <a:ext cx="353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Everyone answers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322663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618E-28BC-0D3A-48D8-03878818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 approach  to DE 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729B4-7C6D-07F1-0D63-84C090E2F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357" y="2347666"/>
            <a:ext cx="9297698" cy="3534268"/>
          </a:xfrm>
        </p:spPr>
      </p:pic>
    </p:spTree>
    <p:extLst>
      <p:ext uri="{BB962C8B-B14F-4D97-AF65-F5344CB8AC3E}">
        <p14:creationId xmlns:p14="http://schemas.microsoft.com/office/powerpoint/2010/main" val="3113956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A861-5410-4A80-A3EE-5AAD3DAC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DABB-C6D7-4F14-8D96-DB0DE759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% boxes </a:t>
            </a:r>
            <a:r>
              <a:rPr lang="en-US" sz="2800" u="sng"/>
              <a:t>only</a:t>
            </a:r>
            <a:r>
              <a:rPr lang="en-US" sz="2800"/>
              <a:t> require a </a:t>
            </a:r>
            <a:r>
              <a:rPr lang="en-US" sz="2800" u="sng"/>
              <a:t>number </a:t>
            </a:r>
            <a:r>
              <a:rPr lang="en-US" sz="2800"/>
              <a:t>(no % sign).</a:t>
            </a:r>
          </a:p>
          <a:p>
            <a:r>
              <a:rPr lang="en-US" sz="2800"/>
              <a:t>Verify the number of NBE takers with your ICFSEB reports.</a:t>
            </a:r>
          </a:p>
          <a:p>
            <a:r>
              <a:rPr lang="en-US" sz="2800"/>
              <a:t>Reminder: for job placement – a survey at graduation is acceptable. It is not necessary to wait 6 months to track employment.</a:t>
            </a:r>
          </a:p>
          <a:p>
            <a:r>
              <a:rPr lang="en-US" sz="2800"/>
              <a:t>Improved job placement results after 6 months should be documented </a:t>
            </a:r>
            <a:br>
              <a:rPr lang="en-US" sz="2800"/>
            </a:br>
            <a:r>
              <a:rPr lang="en-US" sz="2800"/>
              <a:t>	report for site visit</a:t>
            </a:r>
            <a:br>
              <a:rPr lang="en-US" sz="2800"/>
            </a:br>
            <a:r>
              <a:rPr lang="en-US" sz="2800"/>
              <a:t>	ABFSE Directory is updated June and December</a:t>
            </a:r>
          </a:p>
        </p:txBody>
      </p:sp>
    </p:spTree>
    <p:extLst>
      <p:ext uri="{BB962C8B-B14F-4D97-AF65-F5344CB8AC3E}">
        <p14:creationId xmlns:p14="http://schemas.microsoft.com/office/powerpoint/2010/main" val="1345459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8A4C-C46C-4BDC-977A-2173E7BD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 found throughout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2EC43-D8BC-740A-80CC-D73BE91D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/>
              <a:t>You must click continue at the bottom of each page.</a:t>
            </a:r>
            <a:br>
              <a:rPr lang="en-US" sz="3200"/>
            </a:br>
            <a:r>
              <a:rPr lang="en-US" sz="3200"/>
              <a:t>This also saves the work.</a:t>
            </a:r>
          </a:p>
          <a:p>
            <a:r>
              <a:rPr lang="en-US" sz="3200"/>
              <a:t>You can complete the Annual Report pages in any order.</a:t>
            </a:r>
            <a:br>
              <a:rPr lang="en-US" sz="3200"/>
            </a:br>
            <a:r>
              <a:rPr lang="en-US" sz="3200"/>
              <a:t>You can stop/start at any time and go back to finish later.</a:t>
            </a:r>
          </a:p>
          <a:p>
            <a:r>
              <a:rPr lang="en-US" sz="3200"/>
              <a:t>Corrections/amendments made to </a:t>
            </a:r>
            <a:r>
              <a:rPr lang="en-US" sz="3200" i="1"/>
              <a:t>autofill </a:t>
            </a:r>
            <a:r>
              <a:rPr lang="en-US" sz="3200"/>
              <a:t>info on Annual Report </a:t>
            </a:r>
            <a:r>
              <a:rPr lang="en-US" sz="3200" b="1" u="sng"/>
              <a:t>do not </a:t>
            </a:r>
            <a:r>
              <a:rPr lang="en-US" sz="3200"/>
              <a:t>flow back to Student Tracker or Faculty database. You must enter changes in the source program.</a:t>
            </a:r>
          </a:p>
        </p:txBody>
      </p:sp>
    </p:spTree>
    <p:extLst>
      <p:ext uri="{BB962C8B-B14F-4D97-AF65-F5344CB8AC3E}">
        <p14:creationId xmlns:p14="http://schemas.microsoft.com/office/powerpoint/2010/main" val="3856757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23D2-F8B0-4AEA-844F-D23B7B04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Preview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F3CF-C6A2-4BE9-AA5A-6B1D6F35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/>
              <a:t>Correct errors/omissions in order to submit.</a:t>
            </a:r>
          </a:p>
          <a:p>
            <a:r>
              <a:rPr lang="en-US" sz="2800"/>
              <a:t>Print/save a copy for your records.</a:t>
            </a:r>
          </a:p>
          <a:p>
            <a:r>
              <a:rPr lang="en-US" sz="2800"/>
              <a:t>Certification page requires 2 signatures. </a:t>
            </a:r>
            <a:br>
              <a:rPr lang="en-US" sz="2800"/>
            </a:br>
            <a:r>
              <a:rPr lang="en-US" sz="2800"/>
              <a:t>Electronic signature is now available.</a:t>
            </a:r>
          </a:p>
          <a:p>
            <a:r>
              <a:rPr lang="en-US" sz="2800"/>
              <a:t>Graduate and New Enrollee lists are available via Student Tracker.</a:t>
            </a:r>
          </a:p>
          <a:p>
            <a:r>
              <a:rPr lang="en-US" sz="2800" i="1" u="sng"/>
              <a:t>Note</a:t>
            </a:r>
            <a:r>
              <a:rPr lang="en-US" sz="2800"/>
              <a:t>: incomplete or late reports are subject to Administrative Probation and fine.</a:t>
            </a:r>
          </a:p>
        </p:txBody>
      </p:sp>
    </p:spTree>
    <p:extLst>
      <p:ext uri="{BB962C8B-B14F-4D97-AF65-F5344CB8AC3E}">
        <p14:creationId xmlns:p14="http://schemas.microsoft.com/office/powerpoint/2010/main" val="67642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5F78-1F60-2A09-87F6-230F6FC0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B9EC-CF8B-8B44-2913-417F2983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C13A7-4DAB-C0B1-DC66-DF71F9D0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6"/>
            <a:ext cx="12192000" cy="54941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E266D0-9F03-5383-2E3F-9C98047E474C}"/>
                  </a:ext>
                </a:extLst>
              </p14:cNvPr>
              <p14:cNvContentPartPr/>
              <p14:nvPr/>
            </p14:nvContentPartPr>
            <p14:xfrm>
              <a:off x="4681345" y="3581137"/>
              <a:ext cx="2226600" cy="2226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E266D0-9F03-5383-2E3F-9C98047E47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5225" y="3575017"/>
                <a:ext cx="2238840" cy="22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720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A69E-4066-45AA-B6A7-D0E17E4C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Preview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64D6-0DEF-4D03-A321-1B6CCE2B5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Errors and omissions appear in red.</a:t>
            </a:r>
          </a:p>
          <a:p>
            <a:r>
              <a:rPr lang="en-US" sz="2800"/>
              <a:t>Cannot submit the final report if there are blanks.</a:t>
            </a:r>
          </a:p>
          <a:p>
            <a:r>
              <a:rPr lang="en-US" sz="2800"/>
              <a:t>Zero ‘O’ is an acceptable response. Leaving a blank is not.</a:t>
            </a:r>
            <a:br>
              <a:rPr lang="en-US" sz="2800"/>
            </a:br>
            <a:r>
              <a:rPr lang="en-US" sz="2800"/>
              <a:t>	(</a:t>
            </a:r>
            <a:r>
              <a:rPr lang="en-US" sz="2800" i="1"/>
              <a:t>exception is in Demographics</a:t>
            </a:r>
            <a:r>
              <a:rPr lang="en-US" sz="2800"/>
              <a:t>)</a:t>
            </a:r>
            <a:endParaRPr lang="en-US" sz="1600"/>
          </a:p>
          <a:p>
            <a:r>
              <a:rPr lang="en-US" sz="2800"/>
              <a:t>When response calls for an answer in %, a whole number is expected (</a:t>
            </a:r>
            <a:r>
              <a:rPr lang="en-US" sz="2800" u="sng"/>
              <a:t>no</a:t>
            </a:r>
            <a:r>
              <a:rPr lang="en-US" sz="2800"/>
              <a:t> % sign)</a:t>
            </a:r>
          </a:p>
        </p:txBody>
      </p:sp>
    </p:spTree>
    <p:extLst>
      <p:ext uri="{BB962C8B-B14F-4D97-AF65-F5344CB8AC3E}">
        <p14:creationId xmlns:p14="http://schemas.microsoft.com/office/powerpoint/2010/main" val="3081317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E9B6-8229-4401-9488-91DE5E1D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87424"/>
          </a:xfrm>
        </p:spPr>
        <p:txBody>
          <a:bodyPr>
            <a:normAutofit/>
          </a:bodyPr>
          <a:lstStyle/>
          <a:p>
            <a:r>
              <a:rPr lang="en-US"/>
              <a:t>Submit	    </a:t>
            </a:r>
            <a:r>
              <a:rPr lang="en-US" sz="3200" u="sng"/>
              <a:t>Due Date</a:t>
            </a:r>
            <a:r>
              <a:rPr lang="en-US" sz="3200"/>
              <a:t>:  </a:t>
            </a:r>
            <a:r>
              <a:rPr lang="en-US" sz="4000"/>
              <a:t>February 15, 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6F101-0713-461D-96AC-3D4CCA5F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45129"/>
            <a:ext cx="9784080" cy="4800600"/>
          </a:xfrm>
        </p:spPr>
        <p:txBody>
          <a:bodyPr>
            <a:normAutofit/>
          </a:bodyPr>
          <a:lstStyle/>
          <a:p>
            <a:r>
              <a:rPr lang="en-US" sz="2800"/>
              <a:t>Late reports delay processing.</a:t>
            </a:r>
            <a:br>
              <a:rPr lang="en-US" sz="2800"/>
            </a:br>
            <a:r>
              <a:rPr lang="en-US" sz="2800"/>
              <a:t>Fines are applicable.</a:t>
            </a:r>
          </a:p>
          <a:p>
            <a:endParaRPr lang="en-US" sz="1500"/>
          </a:p>
          <a:p>
            <a:r>
              <a:rPr lang="en-US" sz="2800"/>
              <a:t>Submit electronically via website by deadline.</a:t>
            </a:r>
            <a:br>
              <a:rPr lang="en-US" sz="2800"/>
            </a:br>
            <a:r>
              <a:rPr lang="en-US" sz="2800"/>
              <a:t>Follow-up with copy that includes </a:t>
            </a:r>
            <a:r>
              <a:rPr lang="en-US" sz="2800" i="1"/>
              <a:t>lists</a:t>
            </a:r>
            <a:r>
              <a:rPr lang="en-US" sz="2800"/>
              <a:t>.</a:t>
            </a:r>
          </a:p>
          <a:p>
            <a:r>
              <a:rPr lang="en-US" sz="2800"/>
              <a:t>Overnight is </a:t>
            </a:r>
            <a:r>
              <a:rPr lang="en-US" sz="2800" u="sng"/>
              <a:t>not</a:t>
            </a:r>
            <a:r>
              <a:rPr lang="en-US" sz="2800"/>
              <a:t> necessary as long as electronic copy is submitted on time.</a:t>
            </a:r>
          </a:p>
          <a:p>
            <a:endParaRPr lang="en-US" sz="1500"/>
          </a:p>
          <a:p>
            <a:r>
              <a:rPr lang="en-US" sz="2800"/>
              <a:t>Help is available:	email   or  phone.</a:t>
            </a:r>
          </a:p>
        </p:txBody>
      </p:sp>
    </p:spTree>
    <p:extLst>
      <p:ext uri="{BB962C8B-B14F-4D97-AF65-F5344CB8AC3E}">
        <p14:creationId xmlns:p14="http://schemas.microsoft.com/office/powerpoint/2010/main" val="433941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E980-818B-1F0E-DF89-EAFB6F75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4983-BB03-CCA2-51E6-2739C2286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99B3-9D62-C321-6D14-0BE299CB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Tracker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5D4ED-A0E6-DD76-56B2-DB98695AD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(some additional reminders)</a:t>
            </a:r>
          </a:p>
        </p:txBody>
      </p:sp>
    </p:spTree>
    <p:extLst>
      <p:ext uri="{BB962C8B-B14F-4D97-AF65-F5344CB8AC3E}">
        <p14:creationId xmlns:p14="http://schemas.microsoft.com/office/powerpoint/2010/main" val="3693769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0B00-52D8-0026-7615-8753366C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 password in Student Tracker </a:t>
            </a:r>
            <a:r>
              <a:rPr lang="en-US" sz="3200"/>
              <a:t>(</a:t>
            </a:r>
            <a:r>
              <a:rPr lang="en-US" sz="3200" err="1"/>
              <a:t>LiNK</a:t>
            </a:r>
            <a:r>
              <a:rPr lang="en-US" sz="3200"/>
              <a:t> VIA email)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EF91A-2396-9A58-226A-70DABD3E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2133282"/>
            <a:ext cx="9662160" cy="46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9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C95-C97D-6598-4259-9281DE10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when student info is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E7AE8-A2A6-5D54-63BA-DCA51993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59" y="2052321"/>
            <a:ext cx="11023600" cy="4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3723-3486-545F-9442-F9FE6995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 options from Student Tracker </a:t>
            </a:r>
            <a:r>
              <a:rPr lang="en-US" sz="2400"/>
              <a:t>(verify input via the reports)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A3101-F265-5D2C-BE65-11306F8B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0" y="2004377"/>
            <a:ext cx="65913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8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F26F-DF52-4167-8F14-6A979358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7F57-DC61-4410-A7AE-9AD92464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E804-0663-42A7-9776-C6699121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107302"/>
          </a:xfrm>
        </p:spPr>
        <p:txBody>
          <a:bodyPr>
            <a:normAutofit/>
          </a:bodyPr>
          <a:lstStyle/>
          <a:p>
            <a:r>
              <a:rPr lang="en-US"/>
              <a:t>student Tracker.  </a:t>
            </a:r>
            <a:r>
              <a:rPr lang="en-US" sz="2400"/>
              <a:t>update these entries </a:t>
            </a:r>
            <a:r>
              <a:rPr lang="en-US" sz="2400" b="1" i="1">
                <a:solidFill>
                  <a:srgbClr val="FF0000"/>
                </a:solidFill>
              </a:rPr>
              <a:t>before</a:t>
            </a:r>
            <a:r>
              <a:rPr lang="en-US" sz="2400"/>
              <a:t> you start the 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887A-5E88-431B-B47A-4B207FFF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95060"/>
            <a:ext cx="9784080" cy="4322859"/>
          </a:xfrm>
        </p:spPr>
        <p:txBody>
          <a:bodyPr>
            <a:noAutofit/>
          </a:bodyPr>
          <a:lstStyle/>
          <a:p>
            <a:r>
              <a:rPr lang="en-US" sz="2800"/>
              <a:t>Will summarize data needed to complete demographics section of Annual Report.</a:t>
            </a:r>
            <a:br>
              <a:rPr lang="en-US" sz="2800"/>
            </a:br>
            <a:r>
              <a:rPr lang="en-US" sz="2800" b="1" i="1"/>
              <a:t>Be sure Student Tracker entries are correct before you start the Annual Report.</a:t>
            </a:r>
          </a:p>
          <a:p>
            <a:r>
              <a:rPr lang="en-US" sz="2800"/>
              <a:t>From Student Tracker you can create:</a:t>
            </a:r>
            <a:br>
              <a:rPr lang="en-US" sz="2800"/>
            </a:br>
            <a:r>
              <a:rPr lang="en-US" sz="2800"/>
              <a:t>	Lists of Graduates, New Enrollees, DE Grads</a:t>
            </a:r>
          </a:p>
          <a:p>
            <a:endParaRPr lang="en-US" sz="2000"/>
          </a:p>
          <a:p>
            <a:r>
              <a:rPr lang="en-US" sz="2800"/>
              <a:t>Submit Annual Report electronically by </a:t>
            </a:r>
            <a:r>
              <a:rPr lang="en-US" sz="3600"/>
              <a:t>February 15, 2025</a:t>
            </a:r>
          </a:p>
        </p:txBody>
      </p:sp>
    </p:spTree>
    <p:extLst>
      <p:ext uri="{BB962C8B-B14F-4D97-AF65-F5344CB8AC3E}">
        <p14:creationId xmlns:p14="http://schemas.microsoft.com/office/powerpoint/2010/main" val="28201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4481-7664-46D4-A953-2DDE9AE8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 (</a:t>
            </a:r>
            <a:r>
              <a:rPr lang="en-US" sz="2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User Guide)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2D84-6237-4D6F-B4DF-7113F005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899" y="1971924"/>
            <a:ext cx="9784080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numbers in Student Tracker </a:t>
            </a:r>
            <a:r>
              <a:rPr lang="en-US" sz="28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starting the Annual Report</a:t>
            </a:r>
            <a:b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transfer will be </a:t>
            </a:r>
            <a:r>
              <a:rPr lang="en-US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made to Student Tracker data after the start the Annual Report will NOT update. </a:t>
            </a:r>
            <a:br>
              <a:rPr lang="en-US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done manually.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467C-D853-4F25-BBA9-0A0FB26D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76DD-B168-48B9-A48A-ABCE2022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2244692"/>
          </a:xfrm>
        </p:spPr>
        <p:txBody>
          <a:bodyPr>
            <a:normAutofit/>
          </a:bodyPr>
          <a:lstStyle/>
          <a:p>
            <a:r>
              <a:rPr lang="en-US" sz="3600"/>
              <a:t>Due February 15 ,2025</a:t>
            </a:r>
          </a:p>
          <a:p>
            <a:r>
              <a:rPr lang="en-US" sz="3600"/>
              <a:t>Submit electronically</a:t>
            </a:r>
          </a:p>
          <a:p>
            <a:r>
              <a:rPr lang="en-US" sz="3600"/>
              <a:t>Digital signature is included</a:t>
            </a:r>
          </a:p>
        </p:txBody>
      </p:sp>
    </p:spTree>
    <p:extLst>
      <p:ext uri="{BB962C8B-B14F-4D97-AF65-F5344CB8AC3E}">
        <p14:creationId xmlns:p14="http://schemas.microsoft.com/office/powerpoint/2010/main" val="420184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AD9A-F9DB-83C1-CB7F-1FCBF754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 Annual  </a:t>
            </a:r>
            <a:r>
              <a:rPr lang="en-US" err="1"/>
              <a:t>RePort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455F-6FCD-0407-C387-3E06AB28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 to </a:t>
            </a:r>
            <a:r>
              <a:rPr lang="en-US" sz="2400" i="1"/>
              <a:t>For Educators </a:t>
            </a:r>
            <a:r>
              <a:rPr lang="en-US"/>
              <a:t>page  </a:t>
            </a:r>
            <a:r>
              <a:rPr lang="en-US">
                <a:hlinkClick r:id="rId2"/>
              </a:rPr>
              <a:t>https://abfse.org/html/educators.html</a:t>
            </a:r>
            <a:r>
              <a:rPr lang="en-US"/>
              <a:t> </a:t>
            </a:r>
          </a:p>
          <a:p>
            <a:pPr lvl="1"/>
            <a:r>
              <a:rPr lang="en-US"/>
              <a:t>Scroll down to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Or use drop down menu for Annual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A120A-160D-ACC4-6A59-7C4A9FFA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54" y="2848839"/>
            <a:ext cx="7859222" cy="178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B1F1C-9DF3-B1DB-3170-1158AC916A34}"/>
              </a:ext>
            </a:extLst>
          </p:cNvPr>
          <p:cNvSpPr txBox="1"/>
          <p:nvPr/>
        </p:nvSpPr>
        <p:spPr>
          <a:xfrm>
            <a:off x="6625087" y="3739551"/>
            <a:ext cx="130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c</a:t>
            </a:r>
            <a:r>
              <a:rPr lang="en-US" err="1">
                <a:solidFill>
                  <a:schemeClr val="bg1"/>
                </a:solidFill>
              </a:rPr>
              <a:t>click</a:t>
            </a:r>
            <a:r>
              <a:rPr lang="en-US">
                <a:solidFill>
                  <a:schemeClr val="bg1"/>
                </a:solidFill>
              </a:rPr>
              <a:t> here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B3768E-A326-639E-6ED3-E4166A486F9C}"/>
                  </a:ext>
                </a:extLst>
              </p14:cNvPr>
              <p14:cNvContentPartPr/>
              <p14:nvPr/>
            </p14:nvContentPartPr>
            <p14:xfrm>
              <a:off x="5934865" y="39418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B3768E-A326-639E-6ED3-E4166A486F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865" y="39328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554CFF-AD59-0251-7125-8B0B405A4CD2}"/>
                  </a:ext>
                </a:extLst>
              </p14:cNvPr>
              <p14:cNvContentPartPr/>
              <p14:nvPr/>
            </p14:nvContentPartPr>
            <p14:xfrm>
              <a:off x="5460385" y="3950857"/>
              <a:ext cx="107028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554CFF-AD59-0251-7125-8B0B405A4C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1385" y="3941857"/>
                <a:ext cx="1087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D48A5F-A174-DEBB-21D3-81A3F893C4CF}"/>
                  </a:ext>
                </a:extLst>
              </p14:cNvPr>
              <p14:cNvContentPartPr/>
              <p14:nvPr/>
            </p14:nvContentPartPr>
            <p14:xfrm>
              <a:off x="5451745" y="3891457"/>
              <a:ext cx="57240" cy="42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D48A5F-A174-DEBB-21D3-81A3F893C4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2745" y="3882380"/>
                <a:ext cx="74880" cy="60271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2B1B1D9-FDD1-D483-EEC4-BAE211EF166F}"/>
              </a:ext>
            </a:extLst>
          </p:cNvPr>
          <p:cNvGrpSpPr/>
          <p:nvPr/>
        </p:nvGrpSpPr>
        <p:grpSpPr>
          <a:xfrm>
            <a:off x="5460385" y="3941857"/>
            <a:ext cx="59760" cy="50760"/>
            <a:chOff x="5460385" y="3941857"/>
            <a:chExt cx="59760" cy="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D5BE20-DDEA-2842-09B7-BF37B41970B0}"/>
                    </a:ext>
                  </a:extLst>
                </p14:cNvPr>
                <p14:cNvContentPartPr/>
                <p14:nvPr/>
              </p14:nvContentPartPr>
              <p14:xfrm>
                <a:off x="5460385" y="3941857"/>
                <a:ext cx="56880" cy="50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D5BE20-DDEA-2842-09B7-BF37B41970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51385" y="3932857"/>
                  <a:ext cx="7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F4454A-CC12-F59D-FF74-811D8FAB7624}"/>
                    </a:ext>
                  </a:extLst>
                </p14:cNvPr>
                <p14:cNvContentPartPr/>
                <p14:nvPr/>
              </p14:nvContentPartPr>
              <p14:xfrm>
                <a:off x="5466865" y="3968137"/>
                <a:ext cx="53280" cy="13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F4454A-CC12-F59D-FF74-811D8FAB76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57865" y="3959374"/>
                  <a:ext cx="70920" cy="30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7C6F29-4E53-458B-D6DF-BB2FABDA9A4A}"/>
                  </a:ext>
                </a:extLst>
              </p14:cNvPr>
              <p14:cNvContentPartPr/>
              <p14:nvPr/>
            </p14:nvContentPartPr>
            <p14:xfrm>
              <a:off x="12216042" y="4643782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7C6F29-4E53-458B-D6DF-BB2FABDA9A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07042" y="46347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72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9951ffe-23f6-4f60-9afa-e2be5c2a77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B2F2DC549204C9B15BD2A7F09EBDF" ma:contentTypeVersion="16" ma:contentTypeDescription="Create a new document." ma:contentTypeScope="" ma:versionID="e10b98eb61a76c5c25eea1bf48c4e2c8">
  <xsd:schema xmlns:xsd="http://www.w3.org/2001/XMLSchema" xmlns:xs="http://www.w3.org/2001/XMLSchema" xmlns:p="http://schemas.microsoft.com/office/2006/metadata/properties" xmlns:ns3="d9951ffe-23f6-4f60-9afa-e2be5c2a7731" xmlns:ns4="20ec623a-18bf-4169-8a61-8c234a58bc9b" targetNamespace="http://schemas.microsoft.com/office/2006/metadata/properties" ma:root="true" ma:fieldsID="8aad2d3831c8d00738958fbab1c9b134" ns3:_="" ns4:_="">
    <xsd:import namespace="d9951ffe-23f6-4f60-9afa-e2be5c2a7731"/>
    <xsd:import namespace="20ec623a-18bf-4169-8a61-8c234a58bc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51ffe-23f6-4f60-9afa-e2be5c2a7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c623a-18bf-4169-8a61-8c234a58b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E3383-5574-48A0-BE4C-96827F044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DFA418-D868-47E7-B39B-79E4A33F0369}">
  <ds:schemaRefs>
    <ds:schemaRef ds:uri="20ec623a-18bf-4169-8a61-8c234a58bc9b"/>
    <ds:schemaRef ds:uri="d9951ffe-23f6-4f60-9afa-e2be5c2a77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6A4D26-8100-4797-8FA6-B8F492C5EDC4}">
  <ds:schemaRefs>
    <ds:schemaRef ds:uri="20ec623a-18bf-4169-8a61-8c234a58bc9b"/>
    <ds:schemaRef ds:uri="d9951ffe-23f6-4f60-9afa-e2be5c2a77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Application>Microsoft Office PowerPoint</Application>
  <PresentationFormat>Widescreen</PresentationFormat>
  <Slides>57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Banded</vt:lpstr>
      <vt:lpstr>Annual Report  AND Student Tracker </vt:lpstr>
      <vt:lpstr>PowerPoint Presentation</vt:lpstr>
      <vt:lpstr>STUDENT  Tracker 2024 DATA</vt:lpstr>
      <vt:lpstr>2024 Annual Report</vt:lpstr>
      <vt:lpstr>PowerPoint Presentation</vt:lpstr>
      <vt:lpstr>student Tracker.  update these entries before you start the Annual Report</vt:lpstr>
      <vt:lpstr>Instructions  (aka User Guide)</vt:lpstr>
      <vt:lpstr>Annual Report</vt:lpstr>
      <vt:lpstr>Find  Annual  RePort</vt:lpstr>
      <vt:lpstr>Getting   started</vt:lpstr>
      <vt:lpstr>Log in</vt:lpstr>
      <vt:lpstr>Getting  Started</vt:lpstr>
      <vt:lpstr>Annual report</vt:lpstr>
      <vt:lpstr>Annual report includes</vt:lpstr>
      <vt:lpstr>Sections  of  Annual Report</vt:lpstr>
      <vt:lpstr>General</vt:lpstr>
      <vt:lpstr>Reminders</vt:lpstr>
      <vt:lpstr>Annual report</vt:lpstr>
      <vt:lpstr>Profile information Accreditation Information</vt:lpstr>
      <vt:lpstr>Program v. Institutional website</vt:lpstr>
      <vt:lpstr>Profile information</vt:lpstr>
      <vt:lpstr>Embalming  facility</vt:lpstr>
      <vt:lpstr>New questions</vt:lpstr>
      <vt:lpstr>Dedicated  classroom</vt:lpstr>
      <vt:lpstr>Admissions</vt:lpstr>
      <vt:lpstr>Profile information Accreditation Information</vt:lpstr>
      <vt:lpstr>Non-accredited programs</vt:lpstr>
      <vt:lpstr>Branch  &amp;/or  additional  locations</vt:lpstr>
      <vt:lpstr>Branch  &amp;/or  additional  locations</vt:lpstr>
      <vt:lpstr>Other Program changes</vt:lpstr>
      <vt:lpstr>Yes ?  Must describe</vt:lpstr>
      <vt:lpstr>Other Program Changes - Budget</vt:lpstr>
      <vt:lpstr>Standards compliance </vt:lpstr>
      <vt:lpstr>Accurate  reporting  is  essential</vt:lpstr>
      <vt:lpstr>Staff changes – focus  on  faculty</vt:lpstr>
      <vt:lpstr>Staff size (include PD, unless ???)</vt:lpstr>
      <vt:lpstr>Survey info must be consistent with self study documentation</vt:lpstr>
      <vt:lpstr>Demographics (collected via student tracker.)</vt:lpstr>
      <vt:lpstr>Demographics</vt:lpstr>
      <vt:lpstr>PowerPoint Presentation</vt:lpstr>
      <vt:lpstr>Demographics (info is collected via student tracker)</vt:lpstr>
      <vt:lpstr>Bachelor  Degree  Completion &lt;10 appear to offer this option </vt:lpstr>
      <vt:lpstr>previously attended</vt:lpstr>
      <vt:lpstr>Distance education</vt:lpstr>
      <vt:lpstr>Distance  Education</vt:lpstr>
      <vt:lpstr>NEW  approach  to DE  questions</vt:lpstr>
      <vt:lpstr>Student outcomes</vt:lpstr>
      <vt:lpstr>Reminders found throughout</vt:lpstr>
      <vt:lpstr>Final Preview  </vt:lpstr>
      <vt:lpstr>Final Preview </vt:lpstr>
      <vt:lpstr>Submit     Due Date:  February 15, 2025</vt:lpstr>
      <vt:lpstr>PowerPoint Presentation</vt:lpstr>
      <vt:lpstr>Student Tracker</vt:lpstr>
      <vt:lpstr>Change  password in Student Tracker (LiNK VIA email)</vt:lpstr>
      <vt:lpstr>Message when student info is input</vt:lpstr>
      <vt:lpstr>Report options from Student Tracker (verify input via the reports)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Cohort Tracking and Annual Report</dc:title>
  <dc:creator>Robert Smith</dc:creator>
  <cp:revision>1</cp:revision>
  <dcterms:created xsi:type="dcterms:W3CDTF">2020-12-14T19:45:03Z</dcterms:created>
  <dcterms:modified xsi:type="dcterms:W3CDTF">2024-12-18T18:50:33Z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0x0101004BCB2F2DC549204C9B15BD2A7F09EBDF</vt:lpwstr>
  </property>
</Properties>
</file>