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00FF"/>
    <a:srgbClr val="CCECFF"/>
    <a:srgbClr val="CCFF99"/>
    <a:srgbClr val="FFFFCC"/>
    <a:srgbClr val="FFCCFF"/>
    <a:srgbClr val="D9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86478" autoAdjust="0"/>
  </p:normalViewPr>
  <p:slideViewPr>
    <p:cSldViewPr snapToGrid="0">
      <p:cViewPr varScale="1">
        <p:scale>
          <a:sx n="72" d="100"/>
          <a:sy n="72" d="100"/>
        </p:scale>
        <p:origin x="810" y="66"/>
      </p:cViewPr>
      <p:guideLst/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418</TotalTime>
  <Words>887</Words>
  <Application>Microsoft Office PowerPoint</Application>
  <PresentationFormat>Widescreen</PresentationFormat>
  <Paragraphs>292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Tw Cen MT</vt:lpstr>
      <vt:lpstr>Tw Cen MT Condensed</vt:lpstr>
      <vt:lpstr>Wingdings 3</vt:lpstr>
      <vt:lpstr>Integral</vt:lpstr>
      <vt:lpstr>Executive Director’s Report</vt:lpstr>
      <vt:lpstr>overview</vt:lpstr>
      <vt:lpstr>Names / acronyms</vt:lpstr>
      <vt:lpstr>update</vt:lpstr>
      <vt:lpstr>USDE update</vt:lpstr>
      <vt:lpstr>Scope of Recognition - USDE</vt:lpstr>
      <vt:lpstr>ABFSE as ‘gatekeeper’</vt:lpstr>
      <vt:lpstr>Scope of Recognition - CHEA</vt:lpstr>
      <vt:lpstr>CHEA</vt:lpstr>
      <vt:lpstr>CHEA  expects all recognized agencies to maintain</vt:lpstr>
      <vt:lpstr>CHEA  expects</vt:lpstr>
      <vt:lpstr>ABFSE Annual report</vt:lpstr>
      <vt:lpstr>ABFSE annual report</vt:lpstr>
      <vt:lpstr>PowerPoint Presentation</vt:lpstr>
      <vt:lpstr>Grad info               2018     2017</vt:lpstr>
      <vt:lpstr>More grad info     2018   2017</vt:lpstr>
      <vt:lpstr>Other Program info </vt:lpstr>
      <vt:lpstr>DIstance Education</vt:lpstr>
      <vt:lpstr>ABFSE DE</vt:lpstr>
      <vt:lpstr>NBE Exemption Requests (Appendix J)</vt:lpstr>
      <vt:lpstr>APpendix J</vt:lpstr>
      <vt:lpstr>PowerPoint Presentation</vt:lpstr>
      <vt:lpstr>Substantive Changes  (Appendix K)</vt:lpstr>
      <vt:lpstr>JURA – to submit ABFSE Self Study</vt:lpstr>
      <vt:lpstr>JURA</vt:lpstr>
      <vt:lpstr>Strategic Plan 2018-2021</vt:lpstr>
      <vt:lpstr>2018/2019  Executive Director representation</vt:lpstr>
      <vt:lpstr>What’s next? </vt:lpstr>
      <vt:lpstr>More</vt:lpstr>
      <vt:lpstr>meetings</vt:lpstr>
      <vt:lpstr>Participate in Surveys (2)</vt:lpstr>
      <vt:lpstr>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Director’s Report</dc:title>
  <dc:creator>Robert Smith</dc:creator>
  <cp:lastModifiedBy>Robert Smith</cp:lastModifiedBy>
  <cp:revision>29</cp:revision>
  <dcterms:created xsi:type="dcterms:W3CDTF">2019-04-07T20:01:38Z</dcterms:created>
  <dcterms:modified xsi:type="dcterms:W3CDTF">2019-06-27T15:58:30Z</dcterms:modified>
</cp:coreProperties>
</file>